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9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901" r:id="rId2"/>
    <p:sldId id="635" r:id="rId3"/>
    <p:sldId id="841" r:id="rId4"/>
    <p:sldId id="391" r:id="rId5"/>
    <p:sldId id="636" r:id="rId6"/>
    <p:sldId id="393" r:id="rId7"/>
    <p:sldId id="701" r:id="rId8"/>
    <p:sldId id="702" r:id="rId9"/>
    <p:sldId id="843" r:id="rId10"/>
    <p:sldId id="927" r:id="rId11"/>
    <p:sldId id="929" r:id="rId12"/>
    <p:sldId id="930" r:id="rId13"/>
    <p:sldId id="849" r:id="rId14"/>
    <p:sldId id="852" r:id="rId15"/>
    <p:sldId id="854" r:id="rId16"/>
    <p:sldId id="855" r:id="rId17"/>
    <p:sldId id="857" r:id="rId18"/>
    <p:sldId id="858" r:id="rId19"/>
    <p:sldId id="861" r:id="rId20"/>
    <p:sldId id="931" r:id="rId21"/>
    <p:sldId id="932" r:id="rId22"/>
    <p:sldId id="933" r:id="rId23"/>
    <p:sldId id="934" r:id="rId24"/>
    <p:sldId id="935" r:id="rId25"/>
    <p:sldId id="936" r:id="rId26"/>
    <p:sldId id="938" r:id="rId27"/>
    <p:sldId id="937" r:id="rId28"/>
    <p:sldId id="939" r:id="rId29"/>
    <p:sldId id="940" r:id="rId30"/>
    <p:sldId id="865" r:id="rId31"/>
    <p:sldId id="941" r:id="rId32"/>
    <p:sldId id="942" r:id="rId33"/>
    <p:sldId id="888" r:id="rId34"/>
    <p:sldId id="889" r:id="rId35"/>
    <p:sldId id="943" r:id="rId36"/>
    <p:sldId id="890" r:id="rId37"/>
    <p:sldId id="891" r:id="rId38"/>
    <p:sldId id="923" r:id="rId39"/>
    <p:sldId id="944" r:id="rId40"/>
    <p:sldId id="892" r:id="rId41"/>
    <p:sldId id="896" r:id="rId42"/>
    <p:sldId id="898" r:id="rId43"/>
    <p:sldId id="899" r:id="rId44"/>
    <p:sldId id="900" r:id="rId45"/>
    <p:sldId id="902" r:id="rId46"/>
    <p:sldId id="903" r:id="rId47"/>
    <p:sldId id="907" r:id="rId48"/>
    <p:sldId id="908" r:id="rId49"/>
    <p:sldId id="926" r:id="rId50"/>
    <p:sldId id="909" r:id="rId51"/>
    <p:sldId id="910" r:id="rId52"/>
    <p:sldId id="913" r:id="rId53"/>
    <p:sldId id="912" r:id="rId54"/>
    <p:sldId id="914" r:id="rId55"/>
    <p:sldId id="916" r:id="rId56"/>
    <p:sldId id="915" r:id="rId57"/>
  </p:sldIdLst>
  <p:sldSz cx="9144000" cy="6858000" type="screen4x3"/>
  <p:notesSz cx="7086600" cy="102108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7">
          <p15:clr>
            <a:srgbClr val="A4A3A4"/>
          </p15:clr>
        </p15:guide>
        <p15:guide id="2" pos="43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4"/>
    <p:restoredTop sz="94675"/>
  </p:normalViewPr>
  <p:slideViewPr>
    <p:cSldViewPr snapToGrid="0">
      <p:cViewPr varScale="1">
        <p:scale>
          <a:sx n="119" d="100"/>
          <a:sy n="119" d="100"/>
        </p:scale>
        <p:origin x="1152" y="184"/>
      </p:cViewPr>
      <p:guideLst>
        <p:guide orient="horz" pos="2227"/>
        <p:guide pos="43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33.png>
</file>

<file path=ppt/media/image34.jpg>
</file>

<file path=ppt/media/image37.png>
</file>

<file path=ppt/media/image38.png>
</file>

<file path=ppt/media/image40.jpeg>
</file>

<file path=ppt/media/image43.png>
</file>

<file path=ppt/media/image45.png>
</file>

<file path=ppt/media/image46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D4063C50-12FC-8748-85DD-1511DCACEEC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58875" y="892175"/>
            <a:ext cx="4768850" cy="357663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21CFEEE7-F6D5-BE49-9F25-0C16C243F5F6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58838" y="4854575"/>
            <a:ext cx="5368925" cy="42957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5369" tIns="46849" rIns="95369" bIns="4684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Klicken Sie, um die Formate des Vorlagentextes zu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0617F9B5-5B3B-2A46-9F1D-C3EE10702F6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0600" y="776288"/>
            <a:ext cx="5105400" cy="3829050"/>
          </a:xfrm>
          <a:ln/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129EF09A-E977-9B4D-BEDA-3162CA037C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8025" y="4849813"/>
            <a:ext cx="5670550" cy="4510087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6722" tIns="43361" rIns="86722" bIns="43361" anchor="ctr"/>
          <a:lstStyle/>
          <a:p>
            <a:pPr defTabSz="449263"/>
            <a:endParaRPr lang="de-DE" altLang="de-DE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07713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>
            <a:extLst>
              <a:ext uri="{FF2B5EF4-FFF2-40B4-BE49-F238E27FC236}">
                <a16:creationId xmlns:a16="http://schemas.microsoft.com/office/drawing/2014/main" id="{6A3E793C-2D66-0B4D-B9B6-FCE0780E384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58" name="Rectangle 3">
            <a:extLst>
              <a:ext uri="{FF2B5EF4-FFF2-40B4-BE49-F238E27FC236}">
                <a16:creationId xmlns:a16="http://schemas.microsoft.com/office/drawing/2014/main" id="{862097AC-E188-9741-BD3F-2C2B3B2D45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Konjunktionssuche – steile Suchkurve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2">
            <a:extLst>
              <a:ext uri="{FF2B5EF4-FFF2-40B4-BE49-F238E27FC236}">
                <a16:creationId xmlns:a16="http://schemas.microsoft.com/office/drawing/2014/main" id="{17E3D041-FBFD-3847-AB95-59A79CB23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8" name="Rectangle 3">
            <a:extLst>
              <a:ext uri="{FF2B5EF4-FFF2-40B4-BE49-F238E27FC236}">
                <a16:creationId xmlns:a16="http://schemas.microsoft.com/office/drawing/2014/main" id="{6A71D396-2071-934E-AEEC-038B5A5D6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58838" y="4852988"/>
            <a:ext cx="5368925" cy="4297362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Steigung</a:t>
            </a:r>
          </a:p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Schnittpunkt mit y-Achse erklären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2">
            <a:extLst>
              <a:ext uri="{FF2B5EF4-FFF2-40B4-BE49-F238E27FC236}">
                <a16:creationId xmlns:a16="http://schemas.microsoft.com/office/drawing/2014/main" id="{1208A249-4EDC-FB4E-AA50-73082A1844F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6" name="Rectangle 3">
            <a:extLst>
              <a:ext uri="{FF2B5EF4-FFF2-40B4-BE49-F238E27FC236}">
                <a16:creationId xmlns:a16="http://schemas.microsoft.com/office/drawing/2014/main" id="{4F3ADB84-9FB7-F848-951D-F3F013FF3C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58838" y="4852988"/>
            <a:ext cx="5368925" cy="4297362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erschöpfende Suche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>
            <a:extLst>
              <a:ext uri="{FF2B5EF4-FFF2-40B4-BE49-F238E27FC236}">
                <a16:creationId xmlns:a16="http://schemas.microsoft.com/office/drawing/2014/main" id="{1A8581C0-CA36-FA4D-AF2F-78EDA02FEA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898" name="Rectangle 3">
            <a:extLst>
              <a:ext uri="{FF2B5EF4-FFF2-40B4-BE49-F238E27FC236}">
                <a16:creationId xmlns:a16="http://schemas.microsoft.com/office/drawing/2014/main" id="{8B740450-DB5D-1742-BFDA-0EEE688860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58838" y="4852988"/>
            <a:ext cx="5368925" cy="4297362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Parameter der visuellen Suche:</a:t>
            </a:r>
          </a:p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Displaygröße (set size)</a:t>
            </a:r>
          </a:p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targets in 50% (typisch) anwesend</a:t>
            </a:r>
          </a:p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2AFC</a:t>
            </a:r>
          </a:p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Suchzeit / Fehler</a:t>
            </a:r>
          </a:p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RT: Steigung von 0 -20%/30% solange Sehschärfe keine Rolle spielt.</a:t>
            </a:r>
          </a:p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RT: pos./neg. Durchgänge</a:t>
            </a:r>
          </a:p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ausschöpfende Suche</a:t>
            </a:r>
          </a:p>
          <a:p>
            <a:endParaRPr lang="de-DE" altLang="de-DE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letzte Folie 21.10.14</a:t>
            </a:r>
          </a:p>
        </p:txBody>
      </p:sp>
    </p:spTree>
    <p:extLst>
      <p:ext uri="{BB962C8B-B14F-4D97-AF65-F5344CB8AC3E}">
        <p14:creationId xmlns:p14="http://schemas.microsoft.com/office/powerpoint/2010/main" val="2561700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0617F9B5-5B3B-2A46-9F1D-C3EE10702F6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0600" y="776288"/>
            <a:ext cx="5105400" cy="3829050"/>
          </a:xfrm>
          <a:ln/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129EF09A-E977-9B4D-BEDA-3162CA037C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8025" y="4849813"/>
            <a:ext cx="5670550" cy="4510087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6722" tIns="43361" rIns="86722" bIns="43361" anchor="ctr"/>
          <a:lstStyle/>
          <a:p>
            <a:pPr defTabSz="449263"/>
            <a:endParaRPr lang="de-DE" altLang="de-DE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18949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Folienbildplatzhalter 1">
            <a:extLst>
              <a:ext uri="{FF2B5EF4-FFF2-40B4-BE49-F238E27FC236}">
                <a16:creationId xmlns:a16="http://schemas.microsoft.com/office/drawing/2014/main" id="{D740DA7C-D139-FF41-AD19-F7EFAE5BA9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0" name="Notizenplatzhalter 2">
            <a:extLst>
              <a:ext uri="{FF2B5EF4-FFF2-40B4-BE49-F238E27FC236}">
                <a16:creationId xmlns:a16="http://schemas.microsoft.com/office/drawing/2014/main" id="{1F1E0F31-434B-A744-AE25-EAF7938E1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Letzte Folie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Folienbildplatzhalter 1">
            <a:extLst>
              <a:ext uri="{FF2B5EF4-FFF2-40B4-BE49-F238E27FC236}">
                <a16:creationId xmlns:a16="http://schemas.microsoft.com/office/drawing/2014/main" id="{F956CB60-0B75-544B-A3BE-10F2C086A56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8" name="Notizenplatzhalter 2">
            <a:extLst>
              <a:ext uri="{FF2B5EF4-FFF2-40B4-BE49-F238E27FC236}">
                <a16:creationId xmlns:a16="http://schemas.microsoft.com/office/drawing/2014/main" id="{8755423E-9FD3-534D-8FC4-661ECAE50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letzte F. 15_10_21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>
            <a:extLst>
              <a:ext uri="{FF2B5EF4-FFF2-40B4-BE49-F238E27FC236}">
                <a16:creationId xmlns:a16="http://schemas.microsoft.com/office/drawing/2014/main" id="{D941B04B-BB11-3C48-AED0-AC574F1D95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0" name="Rectangle 3">
            <a:extLst>
              <a:ext uri="{FF2B5EF4-FFF2-40B4-BE49-F238E27FC236}">
                <a16:creationId xmlns:a16="http://schemas.microsoft.com/office/drawing/2014/main" id="{085B4EB3-0D87-8F42-817E-99139237A6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abb 1.1.6.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>
            <a:extLst>
              <a:ext uri="{FF2B5EF4-FFF2-40B4-BE49-F238E27FC236}">
                <a16:creationId xmlns:a16="http://schemas.microsoft.com/office/drawing/2014/main" id="{CFB5FF49-B58B-0F4D-9FDE-E9C2D8AF211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2" name="Rectangle 3">
            <a:extLst>
              <a:ext uri="{FF2B5EF4-FFF2-40B4-BE49-F238E27FC236}">
                <a16:creationId xmlns:a16="http://schemas.microsoft.com/office/drawing/2014/main" id="{B2DF6B80-8844-1A43-9AF5-583A401660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abb 1.1.6.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>
            <a:extLst>
              <a:ext uri="{FF2B5EF4-FFF2-40B4-BE49-F238E27FC236}">
                <a16:creationId xmlns:a16="http://schemas.microsoft.com/office/drawing/2014/main" id="{51163B49-2765-C44B-99FE-AFC940165BD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0" name="Rectangle 3">
            <a:extLst>
              <a:ext uri="{FF2B5EF4-FFF2-40B4-BE49-F238E27FC236}">
                <a16:creationId xmlns:a16="http://schemas.microsoft.com/office/drawing/2014/main" id="{6CAF0451-7EE6-CB4A-A933-3B1F95DBEE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abb 1.1.6.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>
            <a:extLst>
              <a:ext uri="{FF2B5EF4-FFF2-40B4-BE49-F238E27FC236}">
                <a16:creationId xmlns:a16="http://schemas.microsoft.com/office/drawing/2014/main" id="{98394A8F-D036-774E-82D5-A0F1EBE1154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6" name="Rectangle 3">
            <a:extLst>
              <a:ext uri="{FF2B5EF4-FFF2-40B4-BE49-F238E27FC236}">
                <a16:creationId xmlns:a16="http://schemas.microsoft.com/office/drawing/2014/main" id="{ED799B12-C60B-0047-95CB-481CEE2F91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Pop-out – flache Suchkurve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2">
            <a:extLst>
              <a:ext uri="{FF2B5EF4-FFF2-40B4-BE49-F238E27FC236}">
                <a16:creationId xmlns:a16="http://schemas.microsoft.com/office/drawing/2014/main" id="{17E3D041-FBFD-3847-AB95-59A79CB23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8" name="Rectangle 3">
            <a:extLst>
              <a:ext uri="{FF2B5EF4-FFF2-40B4-BE49-F238E27FC236}">
                <a16:creationId xmlns:a16="http://schemas.microsoft.com/office/drawing/2014/main" id="{6A71D396-2071-934E-AEEC-038B5A5D6B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58838" y="4852988"/>
            <a:ext cx="5368925" cy="4297362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Steigung</a:t>
            </a:r>
          </a:p>
          <a:p>
            <a:r>
              <a:rPr lang="de-DE" altLang="de-DE">
                <a:latin typeface="Arial" panose="020B0604020202020204" pitchFamily="34" charset="0"/>
                <a:ea typeface="ＭＳ Ｐゴシック" panose="020B0600070205080204" pitchFamily="34" charset="-128"/>
              </a:rPr>
              <a:t>Schnittpunkt mit y-Achse erklären</a:t>
            </a:r>
          </a:p>
        </p:txBody>
      </p:sp>
    </p:spTree>
    <p:extLst>
      <p:ext uri="{BB962C8B-B14F-4D97-AF65-F5344CB8AC3E}">
        <p14:creationId xmlns:p14="http://schemas.microsoft.com/office/powerpoint/2010/main" val="1729314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850191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25940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54788" y="609600"/>
            <a:ext cx="1979612" cy="5486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15950" y="609600"/>
            <a:ext cx="5786438" cy="5486400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37024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892969" y="1151930"/>
            <a:ext cx="7358063" cy="2321719"/>
          </a:xfrm>
          <a:prstGeom prst="rect">
            <a:avLst/>
          </a:prstGeom>
        </p:spPr>
        <p:txBody>
          <a:bodyPr anchor="b"/>
          <a:lstStyle/>
          <a:p>
            <a:pPr lvl="0"/>
            <a:r>
              <a:t>Titeltext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892969" y="3536156"/>
            <a:ext cx="7358063" cy="794742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2200"/>
            </a:lvl1pPr>
            <a:lvl2pPr marL="0" indent="160729" algn="ctr">
              <a:spcBef>
                <a:spcPts val="0"/>
              </a:spcBef>
              <a:buSzTx/>
              <a:buNone/>
              <a:defRPr sz="2200"/>
            </a:lvl2pPr>
            <a:lvl3pPr marL="0" indent="321457" algn="ctr">
              <a:spcBef>
                <a:spcPts val="0"/>
              </a:spcBef>
              <a:buSzTx/>
              <a:buNone/>
              <a:defRPr sz="2200"/>
            </a:lvl3pPr>
            <a:lvl4pPr marL="0" indent="482186" algn="ctr">
              <a:spcBef>
                <a:spcPts val="0"/>
              </a:spcBef>
              <a:buSzTx/>
              <a:buNone/>
              <a:defRPr sz="2200"/>
            </a:lvl4pPr>
            <a:lvl5pPr marL="0" indent="642915" algn="ctr">
              <a:spcBef>
                <a:spcPts val="0"/>
              </a:spcBef>
              <a:buSzTx/>
              <a:buNone/>
              <a:defRPr sz="2200"/>
            </a:lvl5pPr>
          </a:lstStyle>
          <a:p>
            <a:pPr lvl="0"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</p:spTree>
    <p:extLst>
      <p:ext uri="{BB962C8B-B14F-4D97-AF65-F5344CB8AC3E}">
        <p14:creationId xmlns:p14="http://schemas.microsoft.com/office/powerpoint/2010/main" val="109411814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5950" y="190500"/>
            <a:ext cx="7918450" cy="1143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35612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04217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15950" y="1981200"/>
            <a:ext cx="3883025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1375" y="1981200"/>
            <a:ext cx="3883025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95990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080231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203595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2298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656416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95603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A8481ED-BE67-EA43-ADF8-D97CEE370F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15950" y="609600"/>
            <a:ext cx="791845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7" tIns="44450" rIns="90487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Klicken Sie, um das Titelformat zu bearbeiten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858743CB-4785-BF47-A45B-D7767B7B0A9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15950" y="1981200"/>
            <a:ext cx="791845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7" tIns="44450" rIns="90487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Klicken Sie, um die Formate des Vorlagentextes zu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9E76EB08-D472-CB4E-BCE7-91AD97C22F2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15950" y="6431701"/>
            <a:ext cx="8262236" cy="30777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defRPr/>
            </a:pPr>
            <a:r>
              <a:rPr lang="de-DE" altLang="de-DE" sz="1400" dirty="0">
                <a:latin typeface="Tahoma" panose="020B0604030504040204" pitchFamily="34" charset="0"/>
              </a:rPr>
              <a:t>Allgemeine Psychologie I 	   </a:t>
            </a:r>
            <a:r>
              <a:rPr lang="de-DE" altLang="de-DE" sz="1400" dirty="0" err="1">
                <a:latin typeface="Tahoma" panose="020B0604030504040204" pitchFamily="34" charset="0"/>
              </a:rPr>
              <a:t>C.Merkel</a:t>
            </a:r>
            <a:r>
              <a:rPr lang="de-DE" altLang="de-DE" sz="1400" dirty="0">
                <a:latin typeface="Tahoma" panose="020B0604030504040204" pitchFamily="34" charset="0"/>
              </a:rPr>
              <a:t>	   		</a:t>
            </a:r>
            <a:r>
              <a:rPr lang="de-DE" altLang="de-DE" sz="1400" dirty="0" err="1">
                <a:latin typeface="Tahoma" panose="020B0604030504040204" pitchFamily="34" charset="0"/>
              </a:rPr>
              <a:t>OvG</a:t>
            </a:r>
            <a:r>
              <a:rPr lang="de-DE" altLang="de-DE" sz="1400" dirty="0">
                <a:latin typeface="Tahoma" panose="020B0604030504040204" pitchFamily="34" charset="0"/>
              </a:rPr>
              <a:t>-Universität Magdeburg </a:t>
            </a:r>
            <a:fld id="{4C972931-DD1A-3844-9D67-258774AAEE80}" type="slidenum">
              <a:rPr lang="de-DE" altLang="de-DE" sz="1400" smtClean="0">
                <a:latin typeface="Tahoma" panose="020B0604030504040204" pitchFamily="34" charset="0"/>
              </a:rPr>
              <a:pPr>
                <a:defRPr/>
              </a:pPr>
              <a:t>‹Nr.›</a:t>
            </a:fld>
            <a:endParaRPr lang="de-DE" altLang="de-DE" sz="1400" dirty="0">
              <a:latin typeface="Tahoma" panose="020B060403050404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60606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60606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60606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60606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60606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60606"/>
          </a:solidFill>
          <a:latin typeface="Arial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60606"/>
          </a:solidFill>
          <a:latin typeface="Arial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60606"/>
          </a:solidFill>
          <a:latin typeface="Arial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200">
          <a:solidFill>
            <a:srgbClr val="060606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•"/>
        <a:defRPr sz="28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–"/>
        <a:defRPr sz="2800">
          <a:solidFill>
            <a:schemeClr val="tx1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•"/>
        <a:defRPr sz="2400">
          <a:solidFill>
            <a:schemeClr val="tx1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–"/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•"/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9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3">
            <a:extLst>
              <a:ext uri="{FF2B5EF4-FFF2-40B4-BE49-F238E27FC236}">
                <a16:creationId xmlns:a16="http://schemas.microsoft.com/office/drawing/2014/main" id="{2ECA5582-FDFD-7B4D-B8E6-5DBC987528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 altLang="de-DE">
              <a:ea typeface="ＭＳ Ｐゴシック" panose="020B0600070205080204" pitchFamily="34" charset="-128"/>
            </a:endParaRPr>
          </a:p>
          <a:p>
            <a:endParaRPr lang="de-DE" altLang="de-DE">
              <a:ea typeface="ＭＳ Ｐゴシック" panose="020B0600070205080204" pitchFamily="34" charset="-128"/>
            </a:endParaRPr>
          </a:p>
        </p:txBody>
      </p:sp>
      <p:pic>
        <p:nvPicPr>
          <p:cNvPr id="4098" name="Picture 5">
            <a:extLst>
              <a:ext uri="{FF2B5EF4-FFF2-40B4-BE49-F238E27FC236}">
                <a16:creationId xmlns:a16="http://schemas.microsoft.com/office/drawing/2014/main" id="{794ED1C0-963A-CE4F-AC4A-4E4611EBF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00" y="-228600"/>
            <a:ext cx="97536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80539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B37715-A731-4E48-A296-DCE3BB2BF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774" y="197463"/>
            <a:ext cx="7918450" cy="1143000"/>
          </a:xfrm>
        </p:spPr>
        <p:txBody>
          <a:bodyPr/>
          <a:lstStyle/>
          <a:p>
            <a:r>
              <a:rPr lang="de-DE" dirty="0"/>
              <a:t>Untersuchungsmethoden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309CEE4-0356-1148-8414-7F6B9F01A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554" y="2096770"/>
            <a:ext cx="5788891" cy="29210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CD339DD-FCC6-2849-B9D0-5958A8B5A2E8}"/>
              </a:ext>
            </a:extLst>
          </p:cNvPr>
          <p:cNvSpPr txBox="1"/>
          <p:nvPr/>
        </p:nvSpPr>
        <p:spPr>
          <a:xfrm>
            <a:off x="1677554" y="5135882"/>
            <a:ext cx="6192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Psychophysik (Stimulus </a:t>
            </a:r>
            <a:r>
              <a:rPr lang="de-DE" dirty="0">
                <a:sym typeface="Wingdings" pitchFamily="2" charset="2"/>
              </a:rPr>
              <a:t> Wahrnehmung)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1338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B37715-A731-4E48-A296-DCE3BB2BF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Untersuchungsmethoden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CD339DD-FCC6-2849-B9D0-5958A8B5A2E8}"/>
              </a:ext>
            </a:extLst>
          </p:cNvPr>
          <p:cNvSpPr txBox="1"/>
          <p:nvPr/>
        </p:nvSpPr>
        <p:spPr>
          <a:xfrm>
            <a:off x="1677554" y="5135882"/>
            <a:ext cx="6088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Neurophysiologie (Stimulus </a:t>
            </a:r>
            <a:r>
              <a:rPr lang="de-DE" dirty="0">
                <a:sym typeface="Wingdings" pitchFamily="2" charset="2"/>
              </a:rPr>
              <a:t> Physiologie)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15FE587-1D38-1249-84F1-E84F1839F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554" y="2104391"/>
            <a:ext cx="5788891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015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B37715-A731-4E48-A296-DCE3BB2BF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Untersuchungsmethoden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CD339DD-FCC6-2849-B9D0-5958A8B5A2E8}"/>
              </a:ext>
            </a:extLst>
          </p:cNvPr>
          <p:cNvSpPr txBox="1"/>
          <p:nvPr/>
        </p:nvSpPr>
        <p:spPr>
          <a:xfrm>
            <a:off x="1677554" y="5135882"/>
            <a:ext cx="6453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Neuroimaging (Physiologie </a:t>
            </a:r>
            <a:r>
              <a:rPr lang="de-DE" dirty="0">
                <a:sym typeface="Wingdings" pitchFamily="2" charset="2"/>
              </a:rPr>
              <a:t> Wahrnehmung)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D46FF1A-362E-6844-97B5-7DFB17891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554" y="1752600"/>
            <a:ext cx="5788891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20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60" name="Picture 5">
            <a:extLst>
              <a:ext uri="{FF2B5EF4-FFF2-40B4-BE49-F238E27FC236}">
                <a16:creationId xmlns:a16="http://schemas.microsoft.com/office/drawing/2014/main" id="{7D603822-3D1D-4A41-BE7C-535C82AD3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976" y="700086"/>
            <a:ext cx="6476048" cy="485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789"/>
    </mc:Choice>
    <mc:Fallback xmlns="">
      <p:transition spd="slow" advTm="75789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955" name="Rectangle 3">
            <a:extLst>
              <a:ext uri="{FF2B5EF4-FFF2-40B4-BE49-F238E27FC236}">
                <a16:creationId xmlns:a16="http://schemas.microsoft.com/office/drawing/2014/main" id="{072F18DB-7F1D-BB48-8992-4862ACEFA0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2775" y="2031683"/>
            <a:ext cx="7918450" cy="2205037"/>
          </a:xfrm>
        </p:spPr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Physiologische Begrenzungen der Sehschärfe</a:t>
            </a:r>
          </a:p>
          <a:p>
            <a:endParaRPr lang="de-DE" altLang="de-DE" dirty="0">
              <a:ea typeface="ＭＳ Ｐゴシック" panose="020B0600070205080204" pitchFamily="34" charset="-128"/>
            </a:endParaRPr>
          </a:p>
          <a:p>
            <a:r>
              <a:rPr lang="de-DE" altLang="de-DE" dirty="0">
                <a:ea typeface="ＭＳ Ｐゴシック" panose="020B0600070205080204" pitchFamily="34" charset="-128"/>
              </a:rPr>
              <a:t>Kompensation durch:</a:t>
            </a:r>
          </a:p>
          <a:p>
            <a:pPr lvl="1"/>
            <a:r>
              <a:rPr lang="de-DE" altLang="de-DE" dirty="0">
                <a:ea typeface="ＭＳ Ｐゴシック" panose="020B0600070205080204" pitchFamily="34" charset="-128"/>
              </a:rPr>
              <a:t>Augenbewegungen</a:t>
            </a:r>
          </a:p>
          <a:p>
            <a:pPr lvl="1"/>
            <a:r>
              <a:rPr lang="de-DE" altLang="de-DE" dirty="0">
                <a:ea typeface="ＭＳ Ｐゴシック" panose="020B0600070205080204" pitchFamily="34" charset="-128"/>
              </a:rPr>
              <a:t>Aufmerksamkeit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412"/>
    </mc:Choice>
    <mc:Fallback xmlns="">
      <p:transition spd="slow" advTm="76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>
            <a:extLst>
              <a:ext uri="{FF2B5EF4-FFF2-40B4-BE49-F238E27FC236}">
                <a16:creationId xmlns:a16="http://schemas.microsoft.com/office/drawing/2014/main" id="{62F83090-4956-C646-9AD5-BC834B3BFD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Anatomie des Auges</a:t>
            </a:r>
          </a:p>
        </p:txBody>
      </p:sp>
      <p:pic>
        <p:nvPicPr>
          <p:cNvPr id="24579" name="Picture 5">
            <a:extLst>
              <a:ext uri="{FF2B5EF4-FFF2-40B4-BE49-F238E27FC236}">
                <a16:creationId xmlns:a16="http://schemas.microsoft.com/office/drawing/2014/main" id="{565ADE4A-88C3-734E-90D7-1630C5691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735" y="1744345"/>
            <a:ext cx="6542088" cy="399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480"/>
    </mc:Choice>
    <mc:Fallback xmlns="">
      <p:transition spd="slow" advTm="9348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3" name="Picture 6">
            <a:extLst>
              <a:ext uri="{FF2B5EF4-FFF2-40B4-BE49-F238E27FC236}">
                <a16:creationId xmlns:a16="http://schemas.microsoft.com/office/drawing/2014/main" id="{935C4871-7009-B043-B278-848BAC9D1F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04"/>
          <a:stretch/>
        </p:blipFill>
        <p:spPr bwMode="auto">
          <a:xfrm>
            <a:off x="2388328" y="270934"/>
            <a:ext cx="6248717" cy="598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CF627493-37CE-0045-AD62-4736AE33D0C6}"/>
              </a:ext>
            </a:extLst>
          </p:cNvPr>
          <p:cNvSpPr/>
          <p:nvPr/>
        </p:nvSpPr>
        <p:spPr>
          <a:xfrm>
            <a:off x="301128" y="2229979"/>
            <a:ext cx="262495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de-DE" dirty="0"/>
              <a:t>Unterschiedliche Lichtsensitivität durch 2 Rezeptortypen</a:t>
            </a:r>
          </a:p>
          <a:p>
            <a:endParaRPr lang="de-DE" altLang="de-DE" dirty="0"/>
          </a:p>
          <a:p>
            <a:r>
              <a:rPr lang="de-DE" altLang="de-DE" dirty="0"/>
              <a:t>Räumliche Auflösung durch Rezeptordichte und Verschaltung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212"/>
    </mc:Choice>
    <mc:Fallback xmlns="">
      <p:transition spd="slow" advTm="236212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>
            <a:extLst>
              <a:ext uri="{FF2B5EF4-FFF2-40B4-BE49-F238E27FC236}">
                <a16:creationId xmlns:a16="http://schemas.microsoft.com/office/drawing/2014/main" id="{2FF820A5-E373-3343-92EE-9DF7E4C926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Blinder Fleck</a:t>
            </a:r>
          </a:p>
        </p:txBody>
      </p:sp>
      <p:sp>
        <p:nvSpPr>
          <p:cNvPr id="28674" name="Rectangle 3">
            <a:extLst>
              <a:ext uri="{FF2B5EF4-FFF2-40B4-BE49-F238E27FC236}">
                <a16:creationId xmlns:a16="http://schemas.microsoft.com/office/drawing/2014/main" id="{00FE452A-82DA-AD48-8DB8-44BA89F494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5950" y="4675188"/>
            <a:ext cx="7918450" cy="1420812"/>
          </a:xfrm>
        </p:spPr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rechtes Auge schließen, Sehabstand variieren</a:t>
            </a:r>
            <a:br>
              <a:rPr lang="de-DE" altLang="de-DE" dirty="0">
                <a:ea typeface="ＭＳ Ｐゴシック" panose="020B0600070205080204" pitchFamily="34" charset="-128"/>
              </a:rPr>
            </a:br>
            <a:r>
              <a:rPr lang="de-DE" altLang="de-DE" sz="2400" dirty="0">
                <a:ea typeface="ＭＳ Ｐゴシック" panose="020B0600070205080204" pitchFamily="34" charset="-128"/>
              </a:rPr>
              <a:t>(oder Blick langsam vom Kreuz nach rechts verlagern)</a:t>
            </a:r>
          </a:p>
        </p:txBody>
      </p:sp>
      <p:pic>
        <p:nvPicPr>
          <p:cNvPr id="28675" name="Picture 7">
            <a:extLst>
              <a:ext uri="{FF2B5EF4-FFF2-40B4-BE49-F238E27FC236}">
                <a16:creationId xmlns:a16="http://schemas.microsoft.com/office/drawing/2014/main" id="{00BDEA86-8ACB-4A49-982A-4206FA330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 r="12244"/>
          <a:stretch>
            <a:fillRect/>
          </a:stretch>
        </p:blipFill>
        <p:spPr bwMode="auto">
          <a:xfrm>
            <a:off x="598488" y="2835275"/>
            <a:ext cx="7966075" cy="1535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931"/>
    </mc:Choice>
    <mc:Fallback xmlns="">
      <p:transition spd="slow" advTm="11193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5" descr="bs-fillin">
            <a:extLst>
              <a:ext uri="{FF2B5EF4-FFF2-40B4-BE49-F238E27FC236}">
                <a16:creationId xmlns:a16="http://schemas.microsoft.com/office/drawing/2014/main" id="{05ECE400-03DC-C84D-9DD7-E1FBD78ED1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27" r="19106"/>
          <a:stretch/>
        </p:blipFill>
        <p:spPr bwMode="auto">
          <a:xfrm>
            <a:off x="225743" y="1238568"/>
            <a:ext cx="7864493" cy="4692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40213D00-60B4-E243-A965-44CE67727E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5950" y="190500"/>
            <a:ext cx="7918450" cy="1143000"/>
          </a:xfrm>
        </p:spPr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Blinder Fleck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881"/>
    </mc:Choice>
    <mc:Fallback xmlns="">
      <p:transition spd="slow" advTm="10088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el 1">
            <a:extLst>
              <a:ext uri="{FF2B5EF4-FFF2-40B4-BE49-F238E27FC236}">
                <a16:creationId xmlns:a16="http://schemas.microsoft.com/office/drawing/2014/main" id="{9D5507DE-708F-5A4F-837B-2A76DD1EEC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Retina</a:t>
            </a:r>
          </a:p>
        </p:txBody>
      </p:sp>
      <p:pic>
        <p:nvPicPr>
          <p:cNvPr id="6" name="Inhaltsplatzhalter 3">
            <a:extLst>
              <a:ext uri="{FF2B5EF4-FFF2-40B4-BE49-F238E27FC236}">
                <a16:creationId xmlns:a16="http://schemas.microsoft.com/office/drawing/2014/main" id="{324A0C0F-9233-6745-81EE-2CD495BE5DB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6" b="1482"/>
          <a:stretch/>
        </p:blipFill>
        <p:spPr>
          <a:xfrm>
            <a:off x="593090" y="1615440"/>
            <a:ext cx="7918450" cy="4522470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602"/>
    </mc:Choice>
    <mc:Fallback xmlns="">
      <p:transition spd="slow" advTm="17360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2">
            <a:extLst>
              <a:ext uri="{FF2B5EF4-FFF2-40B4-BE49-F238E27FC236}">
                <a16:creationId xmlns:a16="http://schemas.microsoft.com/office/drawing/2014/main" id="{80334E03-B2EF-F249-926E-B1801602ED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Allgemeine Psychologie I</a:t>
            </a:r>
          </a:p>
        </p:txBody>
      </p:sp>
      <p:sp>
        <p:nvSpPr>
          <p:cNvPr id="5122" name="Rectangle 3">
            <a:extLst>
              <a:ext uri="{FF2B5EF4-FFF2-40B4-BE49-F238E27FC236}">
                <a16:creationId xmlns:a16="http://schemas.microsoft.com/office/drawing/2014/main" id="{A690746E-3980-BF46-8C17-39DD929ED4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17588" y="1981200"/>
            <a:ext cx="7516812" cy="4114800"/>
          </a:xfrm>
        </p:spPr>
        <p:txBody>
          <a:bodyPr/>
          <a:lstStyle/>
          <a:p>
            <a:pPr>
              <a:buFontTx/>
              <a:buNone/>
            </a:pPr>
            <a:r>
              <a:rPr lang="de-DE" altLang="de-DE" dirty="0">
                <a:ea typeface="ＭＳ Ｐゴシック" panose="020B0600070205080204" pitchFamily="34" charset="-128"/>
              </a:rPr>
              <a:t>Kontakt:</a:t>
            </a:r>
          </a:p>
          <a:p>
            <a:pPr>
              <a:buFontTx/>
              <a:buNone/>
            </a:pPr>
            <a:endParaRPr lang="de-DE" altLang="de-DE" dirty="0">
              <a:ea typeface="ＭＳ Ｐゴシック" panose="020B0600070205080204" pitchFamily="34" charset="-128"/>
            </a:endParaRPr>
          </a:p>
          <a:p>
            <a:pPr>
              <a:buFontTx/>
              <a:buNone/>
            </a:pPr>
            <a:r>
              <a:rPr lang="de-DE" altLang="de-DE" dirty="0">
                <a:ea typeface="ＭＳ Ｐゴシック" panose="020B0600070205080204" pitchFamily="34" charset="-128"/>
              </a:rPr>
              <a:t>Christian Merkel</a:t>
            </a:r>
          </a:p>
          <a:p>
            <a:pPr>
              <a:buFontTx/>
              <a:buNone/>
            </a:pPr>
            <a:r>
              <a:rPr lang="de-DE" altLang="de-DE" dirty="0" err="1">
                <a:ea typeface="ＭＳ Ｐゴシック" panose="020B0600070205080204" pitchFamily="34" charset="-128"/>
              </a:rPr>
              <a:t>Med</a:t>
            </a:r>
            <a:r>
              <a:rPr lang="de-DE" altLang="de-DE" dirty="0">
                <a:ea typeface="ＭＳ Ｐゴシック" panose="020B0600070205080204" pitchFamily="34" charset="-128"/>
              </a:rPr>
              <a:t>-OVGU - LIN, R. 235</a:t>
            </a:r>
          </a:p>
          <a:p>
            <a:pPr>
              <a:buFontTx/>
              <a:buNone/>
            </a:pPr>
            <a:r>
              <a:rPr lang="de-DE" altLang="de-DE" dirty="0" err="1">
                <a:ea typeface="ＭＳ Ｐゴシック" panose="020B0600070205080204" pitchFamily="34" charset="-128"/>
              </a:rPr>
              <a:t>christian.merkel@med.ovgu.de</a:t>
            </a:r>
            <a:endParaRPr lang="de-DE" altLang="de-DE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896"/>
    </mc:Choice>
    <mc:Fallback xmlns="">
      <p:transition spd="slow" advTm="5589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el 1">
            <a:extLst>
              <a:ext uri="{FF2B5EF4-FFF2-40B4-BE49-F238E27FC236}">
                <a16:creationId xmlns:a16="http://schemas.microsoft.com/office/drawing/2014/main" id="{9D5507DE-708F-5A4F-837B-2A76DD1EEC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Retina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EAB60D9-8A29-2146-85AE-9207F44FD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2024595"/>
            <a:ext cx="7277100" cy="3649815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B56D2566-EB7F-3140-A487-984FC26969F0}"/>
              </a:ext>
            </a:extLst>
          </p:cNvPr>
          <p:cNvSpPr/>
          <p:nvPr/>
        </p:nvSpPr>
        <p:spPr>
          <a:xfrm>
            <a:off x="609599" y="1333500"/>
            <a:ext cx="709287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de-DE" dirty="0"/>
              <a:t>Farbsensitivität der Zapfen</a:t>
            </a:r>
          </a:p>
        </p:txBody>
      </p:sp>
    </p:spTree>
    <p:extLst>
      <p:ext uri="{BB962C8B-B14F-4D97-AF65-F5344CB8AC3E}">
        <p14:creationId xmlns:p14="http://schemas.microsoft.com/office/powerpoint/2010/main" val="289895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602"/>
    </mc:Choice>
    <mc:Fallback xmlns="">
      <p:transition spd="slow" advTm="173602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el 1">
            <a:extLst>
              <a:ext uri="{FF2B5EF4-FFF2-40B4-BE49-F238E27FC236}">
                <a16:creationId xmlns:a16="http://schemas.microsoft.com/office/drawing/2014/main" id="{9D5507DE-708F-5A4F-837B-2A76DD1EEC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Retina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6C11E9-9676-2C47-848D-D30EDEC15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2625090"/>
            <a:ext cx="3848100" cy="20193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B3FCA4E-ADC0-9646-A73F-DC5BAA4E3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9952" y="1621790"/>
            <a:ext cx="4013200" cy="40259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C32149F-158C-6142-B41A-34DA8CE23FDC}"/>
              </a:ext>
            </a:extLst>
          </p:cNvPr>
          <p:cNvSpPr txBox="1"/>
          <p:nvPr/>
        </p:nvSpPr>
        <p:spPr>
          <a:xfrm>
            <a:off x="1114415" y="5683250"/>
            <a:ext cx="6699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Konvergenz als Grundlage neuronaler Informationsverarbeitung</a:t>
            </a:r>
          </a:p>
        </p:txBody>
      </p:sp>
    </p:spTree>
    <p:extLst>
      <p:ext uri="{BB962C8B-B14F-4D97-AF65-F5344CB8AC3E}">
        <p14:creationId xmlns:p14="http://schemas.microsoft.com/office/powerpoint/2010/main" val="414449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602"/>
    </mc:Choice>
    <mc:Fallback xmlns="">
      <p:transition spd="slow" advTm="173602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BA33F0C-59FD-D548-8F79-AB655B98F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75" y="2506980"/>
            <a:ext cx="8286595" cy="2316480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F3702AB3-A5D7-6A4F-BB63-169EF80E96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5950" y="190500"/>
            <a:ext cx="7918450" cy="1143000"/>
          </a:xfrm>
        </p:spPr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Rezeptive Felder</a:t>
            </a:r>
          </a:p>
        </p:txBody>
      </p:sp>
    </p:spTree>
    <p:extLst>
      <p:ext uri="{BB962C8B-B14F-4D97-AF65-F5344CB8AC3E}">
        <p14:creationId xmlns:p14="http://schemas.microsoft.com/office/powerpoint/2010/main" val="4123561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244C5C5-1E45-C142-A8A3-108B5184B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997" y="1211371"/>
            <a:ext cx="1473200" cy="461010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2FB0C3F-9C71-104C-A4AF-0A74A612CAFE}"/>
              </a:ext>
            </a:extLst>
          </p:cNvPr>
          <p:cNvSpPr/>
          <p:nvPr/>
        </p:nvSpPr>
        <p:spPr bwMode="auto">
          <a:xfrm>
            <a:off x="2103120" y="1143000"/>
            <a:ext cx="628650" cy="38481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57EF3BD-45EF-714E-89DB-27D2E584E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518" y="1211371"/>
            <a:ext cx="1905000" cy="5232400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4C8DEB52-AB54-8340-A75A-403ABD0097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5950" y="190500"/>
            <a:ext cx="7918450" cy="1143000"/>
          </a:xfrm>
        </p:spPr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Rezeptive Felder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D4BE121-62AA-5E44-AC67-DCC4EF64578E}"/>
              </a:ext>
            </a:extLst>
          </p:cNvPr>
          <p:cNvSpPr/>
          <p:nvPr/>
        </p:nvSpPr>
        <p:spPr>
          <a:xfrm>
            <a:off x="495300" y="1211371"/>
            <a:ext cx="22364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/>
              <a:t>Rezeptive Felder als einfache  Kantendetektoren</a:t>
            </a:r>
          </a:p>
        </p:txBody>
      </p:sp>
    </p:spTree>
    <p:extLst>
      <p:ext uri="{BB962C8B-B14F-4D97-AF65-F5344CB8AC3E}">
        <p14:creationId xmlns:p14="http://schemas.microsoft.com/office/powerpoint/2010/main" val="38578327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7CBAC2-0047-074E-98F4-68F00F18B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Rezeptive Felder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202180B-D3C6-9D48-8CF2-BD82A372B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300" y="1626870"/>
            <a:ext cx="3124200" cy="43815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68781D7-3186-414D-AAEF-F332F2B5C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690" y="1752600"/>
            <a:ext cx="2143760" cy="206484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B77CA8A-8652-CC4D-BBA4-C9E0518510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5280" y="4262825"/>
            <a:ext cx="1772920" cy="168515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F100C96-DD28-9E46-93B8-4AA2721CD2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8500" y="2820670"/>
            <a:ext cx="431800" cy="3187700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14F13D55-231D-274A-B71F-7285F52ABAB2}"/>
              </a:ext>
            </a:extLst>
          </p:cNvPr>
          <p:cNvSpPr/>
          <p:nvPr/>
        </p:nvSpPr>
        <p:spPr>
          <a:xfrm>
            <a:off x="495300" y="1211371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2000" dirty="0"/>
              <a:t>Laterale Hemmung – Hermann Gitter </a:t>
            </a:r>
          </a:p>
        </p:txBody>
      </p:sp>
    </p:spTree>
    <p:extLst>
      <p:ext uri="{BB962C8B-B14F-4D97-AF65-F5344CB8AC3E}">
        <p14:creationId xmlns:p14="http://schemas.microsoft.com/office/powerpoint/2010/main" val="10276349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1D1DE-B633-C64C-977E-AB126C9F3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Sehstrahlung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4D31E36-0ABC-1449-983D-B7B0090F4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360" y="1579880"/>
            <a:ext cx="4769279" cy="466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06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1D1DE-B633-C64C-977E-AB126C9F3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Visueller Kortex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6C4D463-B878-314C-A5E2-4A9B315F21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66" b="35000"/>
          <a:stretch/>
        </p:blipFill>
        <p:spPr>
          <a:xfrm>
            <a:off x="275699" y="3952873"/>
            <a:ext cx="4846211" cy="211455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B33B1B7-7435-814E-8EEC-4A1D54EA0C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66" b="32334"/>
          <a:stretch/>
        </p:blipFill>
        <p:spPr>
          <a:xfrm>
            <a:off x="195689" y="1712594"/>
            <a:ext cx="4846211" cy="219456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C8143E90-A42C-214D-8624-522FA80238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67" b="34833"/>
          <a:stretch/>
        </p:blipFill>
        <p:spPr>
          <a:xfrm>
            <a:off x="5041900" y="2855594"/>
            <a:ext cx="4038509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3423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8C2D7F91-FB62-4045-9418-427ADFD6B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7376" y="1931670"/>
            <a:ext cx="4418942" cy="385191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77D995E2-7B8B-D741-BA95-FCB9EE0EF0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36" t="23499" b="54649"/>
          <a:stretch/>
        </p:blipFill>
        <p:spPr>
          <a:xfrm>
            <a:off x="1096329" y="1585312"/>
            <a:ext cx="2691446" cy="128707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9474B1B-A48F-244B-8C28-0802B07E04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7730" y="2908935"/>
            <a:ext cx="1848644" cy="32846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420E427-99E8-4140-8F0D-5AECA6ECE276}"/>
              </a:ext>
            </a:extLst>
          </p:cNvPr>
          <p:cNvSpPr txBox="1"/>
          <p:nvPr/>
        </p:nvSpPr>
        <p:spPr>
          <a:xfrm>
            <a:off x="3582869" y="5768340"/>
            <a:ext cx="4083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Simple </a:t>
            </a:r>
            <a:r>
              <a:rPr lang="de-DE" sz="1800" dirty="0" err="1"/>
              <a:t>cells</a:t>
            </a:r>
            <a:r>
              <a:rPr lang="de-DE" sz="1800" dirty="0"/>
              <a:t> - Orientierungsselektivität</a:t>
            </a: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5F90C95-1050-FD48-B43D-92A7776612F7}"/>
              </a:ext>
            </a:extLst>
          </p:cNvPr>
          <p:cNvSpPr txBox="1">
            <a:spLocks/>
          </p:cNvSpPr>
          <p:nvPr/>
        </p:nvSpPr>
        <p:spPr>
          <a:xfrm>
            <a:off x="612775" y="478932"/>
            <a:ext cx="7918450" cy="95631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9pPr>
          </a:lstStyle>
          <a:p>
            <a:r>
              <a:rPr lang="de-DE" kern="0" dirty="0"/>
              <a:t>Visueller Kortex</a:t>
            </a:r>
          </a:p>
        </p:txBody>
      </p:sp>
    </p:spTree>
    <p:extLst>
      <p:ext uri="{BB962C8B-B14F-4D97-AF65-F5344CB8AC3E}">
        <p14:creationId xmlns:p14="http://schemas.microsoft.com/office/powerpoint/2010/main" val="28803848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1D1DE-B633-C64C-977E-AB126C9F3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Visueller Kortex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3760AFD-2DBC-C240-8A65-5BBD7456C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2058670"/>
            <a:ext cx="4088573" cy="337058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2ADE50E-C8EE-D145-8144-51BBC653E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504" y="956128"/>
            <a:ext cx="2295525" cy="250200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B39A649-C949-F546-B3ED-F1C1D05EC0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0729" y="3804657"/>
            <a:ext cx="2400300" cy="22352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0226D6C3-8E50-6641-9371-515376FBBD12}"/>
              </a:ext>
            </a:extLst>
          </p:cNvPr>
          <p:cNvSpPr/>
          <p:nvPr/>
        </p:nvSpPr>
        <p:spPr>
          <a:xfrm>
            <a:off x="322578" y="1182231"/>
            <a:ext cx="51638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de-DE" sz="2000" dirty="0"/>
              <a:t>Topologische Organisation von Information</a:t>
            </a:r>
          </a:p>
        </p:txBody>
      </p:sp>
    </p:spTree>
    <p:extLst>
      <p:ext uri="{BB962C8B-B14F-4D97-AF65-F5344CB8AC3E}">
        <p14:creationId xmlns:p14="http://schemas.microsoft.com/office/powerpoint/2010/main" val="1573262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DF9CD28-8E94-A34F-A132-77150FEA3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" y="2467610"/>
            <a:ext cx="4849660" cy="295021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24116B1-3047-0549-AE0B-A863AC5A6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4169" y="2160270"/>
            <a:ext cx="3656013" cy="3360420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30AF970C-72BB-EB48-82A9-FA0DCC394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50" y="190500"/>
            <a:ext cx="7918450" cy="1143000"/>
          </a:xfrm>
        </p:spPr>
        <p:txBody>
          <a:bodyPr/>
          <a:lstStyle/>
          <a:p>
            <a:r>
              <a:rPr lang="de-DE" dirty="0"/>
              <a:t>Visueller Kortex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E2C46E8-8D03-C34D-BDC4-5B85CAA57F1C}"/>
              </a:ext>
            </a:extLst>
          </p:cNvPr>
          <p:cNvSpPr/>
          <p:nvPr/>
        </p:nvSpPr>
        <p:spPr>
          <a:xfrm>
            <a:off x="740727" y="1209347"/>
            <a:ext cx="28216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 dirty="0"/>
              <a:t>- nach Orientierung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687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Shape 32">
            <a:extLst>
              <a:ext uri="{FF2B5EF4-FFF2-40B4-BE49-F238E27FC236}">
                <a16:creationId xmlns:a16="http://schemas.microsoft.com/office/drawing/2014/main" id="{485AE272-B104-2D4D-B595-70EEFE6B6D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4563" y="1252538"/>
            <a:ext cx="7358062" cy="950912"/>
          </a:xfrm>
        </p:spPr>
        <p:txBody>
          <a:bodyPr/>
          <a:lstStyle/>
          <a:p>
            <a:r>
              <a:rPr lang="de-DE" altLang="de-DE" sz="3600" dirty="0">
                <a:ea typeface="ＭＳ Ｐゴシック" panose="020B0600070205080204" pitchFamily="34" charset="-128"/>
              </a:rPr>
              <a:t>Seminar zur Vorlesung</a:t>
            </a:r>
          </a:p>
        </p:txBody>
      </p:sp>
      <p:sp>
        <p:nvSpPr>
          <p:cNvPr id="7170" name="Shape 34">
            <a:extLst>
              <a:ext uri="{FF2B5EF4-FFF2-40B4-BE49-F238E27FC236}">
                <a16:creationId xmlns:a16="http://schemas.microsoft.com/office/drawing/2014/main" id="{9905ACBD-418B-B841-8FC8-A18A8075F8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0925" y="2927500"/>
            <a:ext cx="6729413" cy="1611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35717" tIns="35717" rIns="35717" bIns="35717" anchor="ctr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500" dirty="0"/>
              <a:t>Nur für HF Psychologie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de-DE" altLang="de-DE" sz="2500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500" dirty="0"/>
              <a:t>Anni Richter/ Natalia Melnik/ Larissa Fischer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500" dirty="0"/>
              <a:t>Di. 17-19Uhr / Mi. 09-11Uhr / Fr. 11-13Uhr</a:t>
            </a:r>
          </a:p>
        </p:txBody>
      </p:sp>
    </p:spTree>
  </p:cSld>
  <p:clrMapOvr>
    <a:masterClrMapping/>
  </p:clrMapOvr>
  <p:transition spd="med" advTm="37482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3" name="Picture 4" descr="tanaka">
            <a:extLst>
              <a:ext uri="{FF2B5EF4-FFF2-40B4-BE49-F238E27FC236}">
                <a16:creationId xmlns:a16="http://schemas.microsoft.com/office/drawing/2014/main" id="{B7FF242D-2852-D54D-9347-1895359468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07" b="49820"/>
          <a:stretch/>
        </p:blipFill>
        <p:spPr bwMode="auto">
          <a:xfrm>
            <a:off x="4572000" y="2660667"/>
            <a:ext cx="4075184" cy="2565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D7D51EF0-1499-5248-9CD3-1B8F02079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15" y="1775460"/>
            <a:ext cx="3911705" cy="4008120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E974AE7D-FF8C-8F45-9E64-1281479C8967}"/>
              </a:ext>
            </a:extLst>
          </p:cNvPr>
          <p:cNvSpPr txBox="1">
            <a:spLocks/>
          </p:cNvSpPr>
          <p:nvPr/>
        </p:nvSpPr>
        <p:spPr>
          <a:xfrm>
            <a:off x="612775" y="488968"/>
            <a:ext cx="791845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9pPr>
          </a:lstStyle>
          <a:p>
            <a:r>
              <a:rPr lang="de-DE" kern="0" dirty="0"/>
              <a:t>Visueller Kortex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5906EE6-6142-1546-B508-CB8441372AA8}"/>
              </a:ext>
            </a:extLst>
          </p:cNvPr>
          <p:cNvSpPr/>
          <p:nvPr/>
        </p:nvSpPr>
        <p:spPr>
          <a:xfrm>
            <a:off x="496815" y="1170303"/>
            <a:ext cx="33368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 dirty="0"/>
              <a:t>- nach Augendominanz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09"/>
    </mc:Choice>
    <mc:Fallback xmlns="">
      <p:transition spd="slow" advTm="88609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382C96D-7A32-FF4C-A4C0-46F29E48A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295" y="1421130"/>
            <a:ext cx="7217410" cy="4762906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08DF0413-24B6-1E4F-8435-C81E6C7FAD62}"/>
              </a:ext>
            </a:extLst>
          </p:cNvPr>
          <p:cNvSpPr txBox="1">
            <a:spLocks/>
          </p:cNvSpPr>
          <p:nvPr/>
        </p:nvSpPr>
        <p:spPr>
          <a:xfrm>
            <a:off x="612775" y="487680"/>
            <a:ext cx="791845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9pPr>
          </a:lstStyle>
          <a:p>
            <a:r>
              <a:rPr lang="de-DE" kern="0" dirty="0"/>
              <a:t>Visueller Kortex</a:t>
            </a:r>
          </a:p>
        </p:txBody>
      </p:sp>
    </p:spTree>
    <p:extLst>
      <p:ext uri="{BB962C8B-B14F-4D97-AF65-F5344CB8AC3E}">
        <p14:creationId xmlns:p14="http://schemas.microsoft.com/office/powerpoint/2010/main" val="262931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09"/>
    </mc:Choice>
    <mc:Fallback xmlns="">
      <p:transition spd="slow" advTm="88609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8D85B6C-20BC-C948-99F6-9396DFDE7C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 b="25000"/>
          <a:stretch/>
        </p:blipFill>
        <p:spPr>
          <a:xfrm>
            <a:off x="1058545" y="1520189"/>
            <a:ext cx="6576695" cy="4653427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DB913EB2-8DED-D541-B9CE-F68E11F70090}"/>
              </a:ext>
            </a:extLst>
          </p:cNvPr>
          <p:cNvSpPr txBox="1">
            <a:spLocks/>
          </p:cNvSpPr>
          <p:nvPr/>
        </p:nvSpPr>
        <p:spPr>
          <a:xfrm>
            <a:off x="612775" y="468629"/>
            <a:ext cx="791845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9pPr>
          </a:lstStyle>
          <a:p>
            <a:r>
              <a:rPr lang="de-DE" kern="0" dirty="0"/>
              <a:t>Visueller Kortex</a:t>
            </a:r>
          </a:p>
        </p:txBody>
      </p:sp>
    </p:spTree>
    <p:extLst>
      <p:ext uri="{BB962C8B-B14F-4D97-AF65-F5344CB8AC3E}">
        <p14:creationId xmlns:p14="http://schemas.microsoft.com/office/powerpoint/2010/main" val="3164922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09"/>
    </mc:Choice>
    <mc:Fallback xmlns="">
      <p:transition spd="slow" advTm="88609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hteck 3">
            <a:extLst>
              <a:ext uri="{FF2B5EF4-FFF2-40B4-BE49-F238E27FC236}">
                <a16:creationId xmlns:a16="http://schemas.microsoft.com/office/drawing/2014/main" id="{44D87514-D214-CC4F-8269-700216491D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950" y="4118293"/>
            <a:ext cx="3817937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just"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000" dirty="0"/>
              <a:t>Anzahl periodischer, sich wiederholender Ereignisse bezogen auf eine Längeneinheit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000" dirty="0"/>
              <a:t>(Räumliche Frequenz)</a:t>
            </a:r>
          </a:p>
        </p:txBody>
      </p:sp>
      <p:pic>
        <p:nvPicPr>
          <p:cNvPr id="40962" name="Picture 5">
            <a:extLst>
              <a:ext uri="{FF2B5EF4-FFF2-40B4-BE49-F238E27FC236}">
                <a16:creationId xmlns:a16="http://schemas.microsoft.com/office/drawing/2014/main" id="{5FA8E906-32C5-CC49-A544-4D1519EBFA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4" r="14394"/>
          <a:stretch>
            <a:fillRect/>
          </a:stretch>
        </p:blipFill>
        <p:spPr bwMode="auto">
          <a:xfrm>
            <a:off x="3975735" y="1531937"/>
            <a:ext cx="4605338" cy="181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40963" name="Rechteck 5">
            <a:extLst>
              <a:ext uri="{FF2B5EF4-FFF2-40B4-BE49-F238E27FC236}">
                <a16:creationId xmlns:a16="http://schemas.microsoft.com/office/drawing/2014/main" id="{008F56BF-6223-0746-B88C-53F2B8966F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950" y="1766888"/>
            <a:ext cx="45720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000" dirty="0"/>
              <a:t>Schwingungen pro Zeiteinheit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000" dirty="0"/>
              <a:t>(Zeitliche Frequenz)</a:t>
            </a:r>
          </a:p>
        </p:txBody>
      </p:sp>
      <p:pic>
        <p:nvPicPr>
          <p:cNvPr id="40964" name="Bild 7">
            <a:extLst>
              <a:ext uri="{FF2B5EF4-FFF2-40B4-BE49-F238E27FC236}">
                <a16:creationId xmlns:a16="http://schemas.microsoft.com/office/drawing/2014/main" id="{40DFF6E4-0E3D-9E48-84D3-EBA43F6C22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6" t="8379" r="6245" b="15680"/>
          <a:stretch>
            <a:fillRect/>
          </a:stretch>
        </p:blipFill>
        <p:spPr bwMode="auto">
          <a:xfrm>
            <a:off x="4338002" y="3579813"/>
            <a:ext cx="4063048" cy="2641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43B82B30-0C8E-2C42-AEF4-E38BB789317B}"/>
              </a:ext>
            </a:extLst>
          </p:cNvPr>
          <p:cNvSpPr txBox="1">
            <a:spLocks noChangeArrowheads="1"/>
          </p:cNvSpPr>
          <p:nvPr/>
        </p:nvSpPr>
        <p:spPr>
          <a:xfrm>
            <a:off x="612775" y="533399"/>
            <a:ext cx="7918450" cy="67468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9pPr>
          </a:lstStyle>
          <a:p>
            <a:r>
              <a:rPr lang="de-DE" altLang="de-DE" kern="0" dirty="0">
                <a:ea typeface="ＭＳ Ｐゴシック" panose="020B0600070205080204" pitchFamily="34" charset="-128"/>
              </a:rPr>
              <a:t>Raumfrequenz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590"/>
    </mc:Choice>
    <mc:Fallback xmlns="">
      <p:transition spd="slow" advTm="26059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Bild 1">
            <a:extLst>
              <a:ext uri="{FF2B5EF4-FFF2-40B4-BE49-F238E27FC236}">
                <a16:creationId xmlns:a16="http://schemas.microsoft.com/office/drawing/2014/main" id="{E797ED38-434E-484D-81C9-747838E22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005" y="4916170"/>
            <a:ext cx="4572000" cy="113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86" name="Picture 3">
            <a:extLst>
              <a:ext uri="{FF2B5EF4-FFF2-40B4-BE49-F238E27FC236}">
                <a16:creationId xmlns:a16="http://schemas.microsoft.com/office/drawing/2014/main" id="{9989949F-E23D-D74B-8D31-13D09FFE4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6537" y="967422"/>
            <a:ext cx="3138488" cy="384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41987" name="Textfeld 3">
            <a:extLst>
              <a:ext uri="{FF2B5EF4-FFF2-40B4-BE49-F238E27FC236}">
                <a16:creationId xmlns:a16="http://schemas.microsoft.com/office/drawing/2014/main" id="{A212A8A3-0CED-6544-9808-7ECD51DF9E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2" y="2190888"/>
            <a:ext cx="378618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400" dirty="0"/>
              <a:t>Zerlegung komplexer Ereignisse Schwingungsbänder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1F682DF-18D9-4A41-BFAE-3495A92A934D}"/>
              </a:ext>
            </a:extLst>
          </p:cNvPr>
          <p:cNvSpPr txBox="1">
            <a:spLocks noChangeArrowheads="1"/>
          </p:cNvSpPr>
          <p:nvPr/>
        </p:nvSpPr>
        <p:spPr>
          <a:xfrm>
            <a:off x="612775" y="533399"/>
            <a:ext cx="7918450" cy="67468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9pPr>
          </a:lstStyle>
          <a:p>
            <a:r>
              <a:rPr lang="de-DE" altLang="de-DE" kern="0" dirty="0">
                <a:ea typeface="ＭＳ Ｐゴシック" panose="020B0600070205080204" pitchFamily="34" charset="-128"/>
              </a:rPr>
              <a:t>Raumfrequenz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988"/>
    </mc:Choice>
    <mc:Fallback xmlns="">
      <p:transition spd="slow" advTm="201988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C1CB255D-9A56-DF46-BC9B-FF41DEE26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784" y="1766570"/>
            <a:ext cx="2863094" cy="413131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0C0321B5-BA5B-1449-8D44-72F0FDBDF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749550"/>
            <a:ext cx="3625137" cy="2165350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E5A9E827-1F81-4C44-91EE-60CBA31B76D1}"/>
              </a:ext>
            </a:extLst>
          </p:cNvPr>
          <p:cNvSpPr txBox="1">
            <a:spLocks noChangeArrowheads="1"/>
          </p:cNvSpPr>
          <p:nvPr/>
        </p:nvSpPr>
        <p:spPr>
          <a:xfrm>
            <a:off x="662623" y="455611"/>
            <a:ext cx="7918450" cy="67468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9pPr>
          </a:lstStyle>
          <a:p>
            <a:r>
              <a:rPr lang="de-DE" altLang="de-DE" kern="0" dirty="0">
                <a:ea typeface="ＭＳ Ｐゴシック" panose="020B0600070205080204" pitchFamily="34" charset="-128"/>
              </a:rPr>
              <a:t>Rezeptive Felder als Räumliche Filter</a:t>
            </a:r>
          </a:p>
        </p:txBody>
      </p:sp>
    </p:spTree>
    <p:extLst>
      <p:ext uri="{BB962C8B-B14F-4D97-AF65-F5344CB8AC3E}">
        <p14:creationId xmlns:p14="http://schemas.microsoft.com/office/powerpoint/2010/main" val="20520734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3" name="Bild 1">
            <a:extLst>
              <a:ext uri="{FF2B5EF4-FFF2-40B4-BE49-F238E27FC236}">
                <a16:creationId xmlns:a16="http://schemas.microsoft.com/office/drawing/2014/main" id="{131BF48C-FD11-AD4D-B885-20BF3F8CC0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73"/>
          <a:stretch>
            <a:fillRect/>
          </a:stretch>
        </p:blipFill>
        <p:spPr bwMode="auto">
          <a:xfrm>
            <a:off x="2263776" y="1384107"/>
            <a:ext cx="4102734" cy="2470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034" name="Bild 2">
            <a:extLst>
              <a:ext uri="{FF2B5EF4-FFF2-40B4-BE49-F238E27FC236}">
                <a16:creationId xmlns:a16="http://schemas.microsoft.com/office/drawing/2014/main" id="{0C18EEF5-B879-614E-B337-796992042A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02"/>
          <a:stretch>
            <a:fillRect/>
          </a:stretch>
        </p:blipFill>
        <p:spPr bwMode="auto">
          <a:xfrm>
            <a:off x="1737844" y="4116388"/>
            <a:ext cx="5588938" cy="1649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5" name="Pfeil nach rechts 3">
            <a:extLst>
              <a:ext uri="{FF2B5EF4-FFF2-40B4-BE49-F238E27FC236}">
                <a16:creationId xmlns:a16="http://schemas.microsoft.com/office/drawing/2014/main" id="{A47B7696-3505-DE40-B84E-310D17BC799F}"/>
              </a:ext>
            </a:extLst>
          </p:cNvPr>
          <p:cNvSpPr>
            <a:spLocks noChangeArrowheads="1"/>
          </p:cNvSpPr>
          <p:nvPr/>
        </p:nvSpPr>
        <p:spPr bwMode="auto">
          <a:xfrm rot="7894530">
            <a:off x="2543176" y="3568032"/>
            <a:ext cx="938212" cy="58737"/>
          </a:xfrm>
          <a:prstGeom prst="rightArrow">
            <a:avLst>
              <a:gd name="adj1" fmla="val 50000"/>
              <a:gd name="adj2" fmla="val 50581"/>
            </a:avLst>
          </a:prstGeom>
          <a:solidFill>
            <a:srgbClr val="00AE00"/>
          </a:solidFill>
          <a:ln w="12700">
            <a:solidFill>
              <a:schemeClr val="accent2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de-DE" altLang="de-DE" sz="2400"/>
          </a:p>
        </p:txBody>
      </p:sp>
      <p:sp>
        <p:nvSpPr>
          <p:cNvPr id="44036" name="Pfeil nach rechts 4">
            <a:extLst>
              <a:ext uri="{FF2B5EF4-FFF2-40B4-BE49-F238E27FC236}">
                <a16:creationId xmlns:a16="http://schemas.microsoft.com/office/drawing/2014/main" id="{D58ED33F-1304-9E49-B55C-46EB2109F7A1}"/>
              </a:ext>
            </a:extLst>
          </p:cNvPr>
          <p:cNvSpPr>
            <a:spLocks noChangeArrowheads="1"/>
          </p:cNvSpPr>
          <p:nvPr/>
        </p:nvSpPr>
        <p:spPr bwMode="auto">
          <a:xfrm rot="2976478">
            <a:off x="5809297" y="3582103"/>
            <a:ext cx="938213" cy="58738"/>
          </a:xfrm>
          <a:prstGeom prst="rightArrow">
            <a:avLst>
              <a:gd name="adj1" fmla="val 50000"/>
              <a:gd name="adj2" fmla="val 50581"/>
            </a:avLst>
          </a:prstGeom>
          <a:solidFill>
            <a:srgbClr val="00AE00"/>
          </a:solidFill>
          <a:ln w="12700">
            <a:solidFill>
              <a:schemeClr val="accent2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de-DE" altLang="de-DE" sz="240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F56B152A-010A-C646-8907-5D4AFDD0A621}"/>
              </a:ext>
            </a:extLst>
          </p:cNvPr>
          <p:cNvSpPr txBox="1">
            <a:spLocks noChangeArrowheads="1"/>
          </p:cNvSpPr>
          <p:nvPr/>
        </p:nvSpPr>
        <p:spPr>
          <a:xfrm>
            <a:off x="708343" y="584199"/>
            <a:ext cx="7918450" cy="67468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9pPr>
          </a:lstStyle>
          <a:p>
            <a:r>
              <a:rPr lang="de-DE" altLang="de-DE" kern="0" dirty="0">
                <a:ea typeface="ＭＳ Ｐゴシック" panose="020B0600070205080204" pitchFamily="34" charset="-128"/>
              </a:rPr>
              <a:t>Rezeptive Felder als Räumliche Filter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606"/>
    </mc:Choice>
    <mc:Fallback xmlns="">
      <p:transition spd="slow" advTm="113606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Bild 1">
            <a:extLst>
              <a:ext uri="{FF2B5EF4-FFF2-40B4-BE49-F238E27FC236}">
                <a16:creationId xmlns:a16="http://schemas.microsoft.com/office/drawing/2014/main" id="{6174B1C7-3A39-C149-B18B-86BD1B4D9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025" y="328613"/>
            <a:ext cx="6484938" cy="454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6" name="Textfeld 2">
            <a:extLst>
              <a:ext uri="{FF2B5EF4-FFF2-40B4-BE49-F238E27FC236}">
                <a16:creationId xmlns:a16="http://schemas.microsoft.com/office/drawing/2014/main" id="{F8560E64-F9FB-A446-A5B6-3BFB5D6B12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00288" y="5159375"/>
            <a:ext cx="4718050" cy="67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400" dirty="0"/>
              <a:t>Peripherer Verlust an Sehschärfe </a:t>
            </a:r>
          </a:p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400" dirty="0"/>
              <a:t>Leseentfernung ca. 13cm bei DIN A4-Größe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987"/>
    </mc:Choice>
    <mc:Fallback xmlns="">
      <p:transition spd="slow" advTm="131987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D60CF359-BBE7-C645-8229-2A9F48471136}"/>
              </a:ext>
            </a:extLst>
          </p:cNvPr>
          <p:cNvSpPr txBox="1"/>
          <p:nvPr/>
        </p:nvSpPr>
        <p:spPr>
          <a:xfrm>
            <a:off x="297180" y="2011680"/>
            <a:ext cx="8754128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de-DE" dirty="0"/>
              <a:t>Wie kann wichtige Information im visuellen Feld </a:t>
            </a:r>
          </a:p>
          <a:p>
            <a:r>
              <a:rPr lang="de-DE" dirty="0"/>
              <a:t>    gefunden werden</a:t>
            </a:r>
          </a:p>
          <a:p>
            <a:r>
              <a:rPr lang="de-DE" dirty="0"/>
              <a:t>-   Herausstechen basaler Information</a:t>
            </a:r>
          </a:p>
          <a:p>
            <a:endParaRPr lang="de-DE" dirty="0"/>
          </a:p>
          <a:p>
            <a:r>
              <a:rPr lang="de-DE" dirty="0"/>
              <a:t>- 	„Finde den abweichenden Reiz“</a:t>
            </a:r>
          </a:p>
          <a:p>
            <a:endParaRPr lang="de-DE" dirty="0"/>
          </a:p>
          <a:p>
            <a:pPr marL="342900" indent="-342900">
              <a:buFontTx/>
              <a:buChar char="-"/>
            </a:pPr>
            <a:r>
              <a:rPr lang="de-DE" dirty="0"/>
              <a:t>Aktives ‚Ausblenden‘ von Störinformation</a:t>
            </a:r>
          </a:p>
          <a:p>
            <a:pPr marL="342900" indent="-342900">
              <a:buFontTx/>
              <a:buChar char="-"/>
            </a:pPr>
            <a:r>
              <a:rPr lang="de-DE" dirty="0"/>
              <a:t>Räumliches Zusammenfassen kann hier zu </a:t>
            </a:r>
          </a:p>
          <a:p>
            <a:r>
              <a:rPr lang="de-DE" dirty="0"/>
              <a:t>    Problemen führen</a:t>
            </a:r>
          </a:p>
          <a:p>
            <a:r>
              <a:rPr lang="de-DE" dirty="0"/>
              <a:t>-   Was sind die grundlegenden visuellen Informationsbausteine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51479EC-BDF5-A74C-A450-D30B77270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50" y="190500"/>
            <a:ext cx="7918450" cy="1143000"/>
          </a:xfrm>
        </p:spPr>
        <p:txBody>
          <a:bodyPr/>
          <a:lstStyle/>
          <a:p>
            <a:r>
              <a:rPr lang="de-DE" dirty="0"/>
              <a:t>Visuelle Suche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1"/>
    </mc:Choice>
    <mc:Fallback xmlns="">
      <p:transition spd="slow" advTm="6311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751479EC-BDF5-A74C-A450-D30B77270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50" y="190500"/>
            <a:ext cx="7918450" cy="1143000"/>
          </a:xfrm>
        </p:spPr>
        <p:txBody>
          <a:bodyPr/>
          <a:lstStyle/>
          <a:p>
            <a:r>
              <a:rPr lang="de-DE" dirty="0"/>
              <a:t>Visuelle Suche</a:t>
            </a:r>
          </a:p>
        </p:txBody>
      </p:sp>
      <p:pic>
        <p:nvPicPr>
          <p:cNvPr id="4" name="Grafik 6">
            <a:extLst>
              <a:ext uri="{FF2B5EF4-FFF2-40B4-BE49-F238E27FC236}">
                <a16:creationId xmlns:a16="http://schemas.microsoft.com/office/drawing/2014/main" id="{A16E3CE5-BC39-034B-9B35-9210E76F1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9" r="13924"/>
          <a:stretch>
            <a:fillRect/>
          </a:stretch>
        </p:blipFill>
        <p:spPr bwMode="auto">
          <a:xfrm>
            <a:off x="2334410" y="1169287"/>
            <a:ext cx="4171950" cy="4916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feld 7">
            <a:extLst>
              <a:ext uri="{FF2B5EF4-FFF2-40B4-BE49-F238E27FC236}">
                <a16:creationId xmlns:a16="http://schemas.microsoft.com/office/drawing/2014/main" id="{B5558D9E-F572-AC4E-B37C-53AA10EC4D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6360" y="5042382"/>
            <a:ext cx="2304153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dirty="0" err="1"/>
              <a:t>Felleman</a:t>
            </a:r>
            <a:r>
              <a:rPr lang="de-DE" altLang="de-DE" sz="1800" dirty="0"/>
              <a:t> &amp; Van Essen, 1991</a:t>
            </a:r>
          </a:p>
        </p:txBody>
      </p:sp>
      <p:sp>
        <p:nvSpPr>
          <p:cNvPr id="7" name="Textfeld 7">
            <a:extLst>
              <a:ext uri="{FF2B5EF4-FFF2-40B4-BE49-F238E27FC236}">
                <a16:creationId xmlns:a16="http://schemas.microsoft.com/office/drawing/2014/main" id="{966E8A0B-D036-5D41-9729-5D8018CDF3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70" y="1989121"/>
            <a:ext cx="2304153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dirty="0"/>
              <a:t>Modularer +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dirty="0"/>
              <a:t>Hierarchischer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dirty="0"/>
              <a:t>Aufbau</a:t>
            </a:r>
          </a:p>
        </p:txBody>
      </p:sp>
    </p:spTree>
    <p:extLst>
      <p:ext uri="{BB962C8B-B14F-4D97-AF65-F5344CB8AC3E}">
        <p14:creationId xmlns:p14="http://schemas.microsoft.com/office/powerpoint/2010/main" val="81579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1"/>
    </mc:Choice>
    <mc:Fallback xmlns="">
      <p:transition spd="slow" advTm="631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2">
            <a:extLst>
              <a:ext uri="{FF2B5EF4-FFF2-40B4-BE49-F238E27FC236}">
                <a16:creationId xmlns:a16="http://schemas.microsoft.com/office/drawing/2014/main" id="{9F6C9E9F-763F-1F47-A5E3-3B88C2DEEF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5950" y="718311"/>
            <a:ext cx="7920038" cy="492443"/>
          </a:xfrm>
        </p:spPr>
        <p:txBody>
          <a:bodyPr lIns="0" tIns="0" rIns="0" bIns="0">
            <a:spAutoFit/>
          </a:bodyPr>
          <a:lstStyle/>
          <a:p>
            <a:pPr defTabSz="449263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de-DE" altLang="de-DE" dirty="0">
                <a:ea typeface="ＭＳ Ｐゴシック" panose="020B0600070205080204" pitchFamily="34" charset="-128"/>
              </a:rPr>
              <a:t>Prüfung</a:t>
            </a:r>
            <a:endParaRPr lang="en-GB" altLang="de-DE" dirty="0">
              <a:ea typeface="ＭＳ Ｐゴシック" panose="020B0600070205080204" pitchFamily="34" charset="-128"/>
            </a:endParaRPr>
          </a:p>
        </p:txBody>
      </p:sp>
      <p:sp>
        <p:nvSpPr>
          <p:cNvPr id="71682" name="Rectangle 3">
            <a:extLst>
              <a:ext uri="{FF2B5EF4-FFF2-40B4-BE49-F238E27FC236}">
                <a16:creationId xmlns:a16="http://schemas.microsoft.com/office/drawing/2014/main" id="{A1714DCC-2C77-264C-B892-49CFA1FB6A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5950" y="1741170"/>
            <a:ext cx="7920038" cy="2756011"/>
          </a:xfrm>
        </p:spPr>
        <p:txBody>
          <a:bodyPr lIns="0" tIns="0" rIns="0" bIns="0">
            <a:spAutoFit/>
          </a:bodyPr>
          <a:lstStyle/>
          <a:p>
            <a:pPr marL="0" indent="0">
              <a:lnSpc>
                <a:spcPct val="70000"/>
              </a:lnSpc>
              <a:buNone/>
            </a:pPr>
            <a:endParaRPr lang="de-DE" altLang="de-DE" sz="2400" dirty="0">
              <a:ea typeface="ＭＳ Ｐゴシック" panose="020B0600070205080204" pitchFamily="34" charset="-128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de-DE" altLang="de-DE" sz="2000" dirty="0">
                <a:ea typeface="ＭＳ Ｐゴシック" panose="020B0600070205080204" pitchFamily="34" charset="-128"/>
              </a:rPr>
              <a:t>- Multiple Choice-Klausur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de-DE" altLang="de-DE" sz="2000" dirty="0">
                <a:ea typeface="ＭＳ Ｐゴシック" panose="020B0600070205080204" pitchFamily="34" charset="-128"/>
              </a:rPr>
              <a:t>- Bestanden – 50%</a:t>
            </a:r>
          </a:p>
          <a:p>
            <a:pPr>
              <a:lnSpc>
                <a:spcPct val="70000"/>
              </a:lnSpc>
              <a:buFontTx/>
              <a:buChar char="-"/>
            </a:pPr>
            <a:endParaRPr lang="de-DE" altLang="de-DE" sz="2000" dirty="0">
              <a:ea typeface="ＭＳ Ｐゴシック" panose="020B0600070205080204" pitchFamily="34" charset="-128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de-DE" altLang="de-DE" sz="2000" dirty="0">
                <a:ea typeface="ＭＳ Ｐゴシック" panose="020B0600070205080204" pitchFamily="34" charset="-128"/>
              </a:rPr>
              <a:t>- VL – Inhalte:</a:t>
            </a:r>
          </a:p>
          <a:p>
            <a:pPr marL="457200" lvl="1" indent="0">
              <a:lnSpc>
                <a:spcPct val="70000"/>
              </a:lnSpc>
              <a:buNone/>
            </a:pPr>
            <a:r>
              <a:rPr lang="de-DE" altLang="de-DE" sz="2000" dirty="0">
                <a:ea typeface="ＭＳ Ｐゴシック" panose="020B0600070205080204" pitchFamily="34" charset="-128"/>
              </a:rPr>
              <a:t>- Folien</a:t>
            </a:r>
          </a:p>
          <a:p>
            <a:pPr marL="457200" lvl="1" indent="0">
              <a:lnSpc>
                <a:spcPct val="70000"/>
              </a:lnSpc>
              <a:buNone/>
            </a:pPr>
            <a:r>
              <a:rPr lang="de-DE" altLang="de-DE" sz="2000" dirty="0">
                <a:ea typeface="ＭＳ Ｐゴシック" panose="020B0600070205080204" pitchFamily="34" charset="-128"/>
              </a:rPr>
              <a:t>- Pollmann</a:t>
            </a:r>
          </a:p>
          <a:p>
            <a:pPr marL="57150" indent="0">
              <a:lnSpc>
                <a:spcPct val="70000"/>
              </a:lnSpc>
              <a:buNone/>
            </a:pPr>
            <a:endParaRPr lang="de-DE" altLang="de-DE" sz="2000" dirty="0">
              <a:ea typeface="ＭＳ Ｐゴシック" panose="020B0600070205080204" pitchFamily="34" charset="-128"/>
            </a:endParaRPr>
          </a:p>
          <a:p>
            <a:pPr marL="57150" indent="0">
              <a:lnSpc>
                <a:spcPct val="70000"/>
              </a:lnSpc>
              <a:buNone/>
            </a:pPr>
            <a:r>
              <a:rPr lang="en-GB" altLang="de-DE" sz="2000" dirty="0">
                <a:ea typeface="ＭＳ Ｐゴシック" panose="020B0600070205080204" pitchFamily="34" charset="-128"/>
              </a:rPr>
              <a:t>- </a:t>
            </a:r>
            <a:r>
              <a:rPr lang="en-GB" altLang="de-DE" sz="2000" dirty="0" err="1">
                <a:ea typeface="ＭＳ Ｐゴシック" panose="020B0600070205080204" pitchFamily="34" charset="-128"/>
              </a:rPr>
              <a:t>Anmeldung</a:t>
            </a:r>
            <a:r>
              <a:rPr lang="en-GB" altLang="de-DE" sz="2000" dirty="0">
                <a:ea typeface="ＭＳ Ｐゴシック" panose="020B0600070205080204" pitchFamily="34" charset="-128"/>
              </a:rPr>
              <a:t> online </a:t>
            </a:r>
            <a:r>
              <a:rPr lang="en-GB" altLang="de-DE" sz="2000" dirty="0" err="1">
                <a:ea typeface="ＭＳ Ｐゴシック" panose="020B0600070205080204" pitchFamily="34" charset="-128"/>
              </a:rPr>
              <a:t>über</a:t>
            </a:r>
            <a:r>
              <a:rPr lang="en-GB" altLang="de-DE" sz="2000" dirty="0">
                <a:ea typeface="ＭＳ Ｐゴシック" panose="020B0600070205080204" pitchFamily="34" charset="-128"/>
              </a:rPr>
              <a:t> </a:t>
            </a:r>
          </a:p>
          <a:p>
            <a:pPr marL="57150" indent="0">
              <a:lnSpc>
                <a:spcPct val="70000"/>
              </a:lnSpc>
              <a:buNone/>
            </a:pPr>
            <a:r>
              <a:rPr lang="en-GB" altLang="de-DE" sz="2000" dirty="0">
                <a:ea typeface="ＭＳ Ｐゴシック" panose="020B0600070205080204" pitchFamily="34" charset="-128"/>
              </a:rPr>
              <a:t>  FNW - </a:t>
            </a:r>
            <a:r>
              <a:rPr lang="en-GB" altLang="de-DE" sz="2000" dirty="0" err="1">
                <a:ea typeface="ＭＳ Ｐゴシック" panose="020B0600070205080204" pitchFamily="34" charset="-128"/>
              </a:rPr>
              <a:t>Prüfungsamt</a:t>
            </a:r>
            <a:r>
              <a:rPr lang="en-GB" altLang="de-DE" sz="2000" dirty="0">
                <a:ea typeface="ＭＳ Ｐゴシック" panose="020B0600070205080204" pitchFamily="34" charset="-128"/>
              </a:rPr>
              <a:t> 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D288F32-ED77-D64C-A93B-9D15443513C0}"/>
              </a:ext>
            </a:extLst>
          </p:cNvPr>
          <p:cNvSpPr/>
          <p:nvPr/>
        </p:nvSpPr>
        <p:spPr bwMode="auto">
          <a:xfrm>
            <a:off x="4211638" y="2251710"/>
            <a:ext cx="2880360" cy="3246120"/>
          </a:xfrm>
          <a:prstGeom prst="rect">
            <a:avLst/>
          </a:prstGeom>
          <a:noFill/>
          <a:ln w="635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noFill/>
              <a:effectLst/>
              <a:latin typeface="Arial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D734429-EDEB-CA48-AE78-92E5F6385A1B}"/>
              </a:ext>
            </a:extLst>
          </p:cNvPr>
          <p:cNvSpPr/>
          <p:nvPr/>
        </p:nvSpPr>
        <p:spPr bwMode="auto">
          <a:xfrm>
            <a:off x="7091998" y="2251710"/>
            <a:ext cx="1443990" cy="3246120"/>
          </a:xfrm>
          <a:prstGeom prst="rect">
            <a:avLst/>
          </a:prstGeom>
          <a:noFill/>
          <a:ln w="635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noFill/>
              <a:effectLst/>
              <a:latin typeface="Arial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37F0D17-BA05-1E40-AED2-891566AB8DB3}"/>
              </a:ext>
            </a:extLst>
          </p:cNvPr>
          <p:cNvSpPr txBox="1"/>
          <p:nvPr/>
        </p:nvSpPr>
        <p:spPr>
          <a:xfrm>
            <a:off x="4705827" y="3643937"/>
            <a:ext cx="1931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VL - Inhalte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01357BD-9795-4A47-B576-AAB25188C4FD}"/>
              </a:ext>
            </a:extLst>
          </p:cNvPr>
          <p:cNvSpPr txBox="1"/>
          <p:nvPr/>
        </p:nvSpPr>
        <p:spPr>
          <a:xfrm>
            <a:off x="7091998" y="3459270"/>
            <a:ext cx="13765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Seminar  Inhalte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A63DEACD-114A-0944-B84A-260C15159B27}"/>
              </a:ext>
            </a:extLst>
          </p:cNvPr>
          <p:cNvCxnSpPr>
            <a:cxnSpLocks/>
          </p:cNvCxnSpPr>
          <p:nvPr/>
        </p:nvCxnSpPr>
        <p:spPr bwMode="auto">
          <a:xfrm>
            <a:off x="4211638" y="5634990"/>
            <a:ext cx="0" cy="24003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B4685C26-B3CA-AB4E-855F-64AB4E701335}"/>
              </a:ext>
            </a:extLst>
          </p:cNvPr>
          <p:cNvCxnSpPr>
            <a:cxnSpLocks/>
          </p:cNvCxnSpPr>
          <p:nvPr/>
        </p:nvCxnSpPr>
        <p:spPr bwMode="auto">
          <a:xfrm>
            <a:off x="8545196" y="5634990"/>
            <a:ext cx="0" cy="24003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7DA774F8-F2FE-0749-9F85-C2A66F4380B1}"/>
              </a:ext>
            </a:extLst>
          </p:cNvPr>
          <p:cNvCxnSpPr>
            <a:cxnSpLocks/>
          </p:cNvCxnSpPr>
          <p:nvPr/>
        </p:nvCxnSpPr>
        <p:spPr bwMode="auto">
          <a:xfrm>
            <a:off x="4211638" y="5875020"/>
            <a:ext cx="432435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DEA28A7D-A8A2-F446-9ED6-51F742DF8A87}"/>
              </a:ext>
            </a:extLst>
          </p:cNvPr>
          <p:cNvCxnSpPr>
            <a:cxnSpLocks/>
          </p:cNvCxnSpPr>
          <p:nvPr/>
        </p:nvCxnSpPr>
        <p:spPr bwMode="auto">
          <a:xfrm>
            <a:off x="4211638" y="1912620"/>
            <a:ext cx="0" cy="24003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E639944E-E68A-DE45-8927-A57AB5BEDB36}"/>
              </a:ext>
            </a:extLst>
          </p:cNvPr>
          <p:cNvCxnSpPr>
            <a:cxnSpLocks/>
          </p:cNvCxnSpPr>
          <p:nvPr/>
        </p:nvCxnSpPr>
        <p:spPr bwMode="auto">
          <a:xfrm>
            <a:off x="7091998" y="1912620"/>
            <a:ext cx="0" cy="24003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A3D1EC56-F6C5-5A43-BB29-CE42CAF18C76}"/>
              </a:ext>
            </a:extLst>
          </p:cNvPr>
          <p:cNvCxnSpPr>
            <a:cxnSpLocks/>
          </p:cNvCxnSpPr>
          <p:nvPr/>
        </p:nvCxnSpPr>
        <p:spPr bwMode="auto">
          <a:xfrm>
            <a:off x="4220846" y="1912620"/>
            <a:ext cx="2871152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46931821-4947-1C44-84DE-CE0A52C6EB04}"/>
              </a:ext>
            </a:extLst>
          </p:cNvPr>
          <p:cNvSpPr txBox="1"/>
          <p:nvPr/>
        </p:nvSpPr>
        <p:spPr>
          <a:xfrm>
            <a:off x="4705827" y="1484845"/>
            <a:ext cx="2228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Nebenfach (4CP)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620EE7B-72AF-1242-AB78-3D82374C5409}"/>
              </a:ext>
            </a:extLst>
          </p:cNvPr>
          <p:cNvSpPr txBox="1"/>
          <p:nvPr/>
        </p:nvSpPr>
        <p:spPr>
          <a:xfrm>
            <a:off x="5524664" y="5827365"/>
            <a:ext cx="22893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Hauptfach (8CP)</a:t>
            </a:r>
          </a:p>
        </p:txBody>
      </p:sp>
    </p:spTree>
    <p:extLst>
      <p:ext uri="{BB962C8B-B14F-4D97-AF65-F5344CB8AC3E}">
        <p14:creationId xmlns:p14="http://schemas.microsoft.com/office/powerpoint/2010/main" val="2472206799"/>
      </p:ext>
    </p:extLst>
  </p:cSld>
  <p:clrMapOvr>
    <a:masterClrMapping/>
  </p:clrMapOvr>
  <p:transition spd="med" advTm="46602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6C913E65-EBAB-3D43-9EA7-2D8FC6512D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2575" y="3800475"/>
            <a:ext cx="338613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4000" dirty="0"/>
              <a:t>REGEN</a:t>
            </a:r>
            <a:r>
              <a:rPr lang="de-DE" altLang="de-DE" sz="2400" dirty="0"/>
              <a:t>         </a:t>
            </a:r>
            <a:r>
              <a:rPr lang="de-DE" altLang="de-DE" sz="1600" dirty="0"/>
              <a:t>  </a:t>
            </a:r>
            <a:r>
              <a:rPr lang="de-DE" altLang="de-DE" sz="2400" dirty="0"/>
              <a:t>   +</a:t>
            </a:r>
          </a:p>
        </p:txBody>
      </p:sp>
      <p:sp>
        <p:nvSpPr>
          <p:cNvPr id="48131" name="Textfeld 5">
            <a:extLst>
              <a:ext uri="{FF2B5EF4-FFF2-40B4-BE49-F238E27FC236}">
                <a16:creationId xmlns:a16="http://schemas.microsoft.com/office/drawing/2014/main" id="{40058338-723F-A442-9748-C11BC31DDE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8218" y="2703512"/>
            <a:ext cx="26447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4000" dirty="0"/>
              <a:t>G</a:t>
            </a:r>
            <a:r>
              <a:rPr lang="de-DE" altLang="de-DE" sz="2400" dirty="0"/>
              <a:t>                      +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D1BAE2A-1ED3-F74E-AEF7-20A30980BAF6}"/>
              </a:ext>
            </a:extLst>
          </p:cNvPr>
          <p:cNvSpPr txBox="1"/>
          <p:nvPr/>
        </p:nvSpPr>
        <p:spPr>
          <a:xfrm>
            <a:off x="2297430" y="634365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8F670169-129F-1244-B19E-4E702B116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50" y="190500"/>
            <a:ext cx="7918450" cy="1143000"/>
          </a:xfrm>
        </p:spPr>
        <p:txBody>
          <a:bodyPr/>
          <a:lstStyle/>
          <a:p>
            <a:r>
              <a:rPr lang="de-DE" dirty="0" err="1"/>
              <a:t>Crowding</a:t>
            </a:r>
            <a:endParaRPr lang="de-DE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178"/>
    </mc:Choice>
    <mc:Fallback xmlns="">
      <p:transition spd="slow" advTm="981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>
            <a:extLst>
              <a:ext uri="{FF2B5EF4-FFF2-40B4-BE49-F238E27FC236}">
                <a16:creationId xmlns:a16="http://schemas.microsoft.com/office/drawing/2014/main" id="{AE2937CE-A79D-FB4A-A0D5-387EFBE06B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>
                <a:ea typeface="ＭＳ Ｐゴシック" panose="020B0600070205080204" pitchFamily="34" charset="-128"/>
              </a:rPr>
              <a:t>Visuelle Suche</a:t>
            </a:r>
          </a:p>
        </p:txBody>
      </p:sp>
      <p:grpSp>
        <p:nvGrpSpPr>
          <p:cNvPr id="43011" name="Group 27">
            <a:extLst>
              <a:ext uri="{FF2B5EF4-FFF2-40B4-BE49-F238E27FC236}">
                <a16:creationId xmlns:a16="http://schemas.microsoft.com/office/drawing/2014/main" id="{B4C53CA2-2A0D-6247-A5A2-E3BEA1933D11}"/>
              </a:ext>
            </a:extLst>
          </p:cNvPr>
          <p:cNvGrpSpPr>
            <a:grpSpLocks/>
          </p:cNvGrpSpPr>
          <p:nvPr/>
        </p:nvGrpSpPr>
        <p:grpSpPr bwMode="auto">
          <a:xfrm>
            <a:off x="3395663" y="2393950"/>
            <a:ext cx="2438400" cy="2530475"/>
            <a:chOff x="3182" y="1632"/>
            <a:chExt cx="1536" cy="1594"/>
          </a:xfrm>
        </p:grpSpPr>
        <p:sp>
          <p:nvSpPr>
            <p:cNvPr id="52228" name="Text Box 15">
              <a:extLst>
                <a:ext uri="{FF2B5EF4-FFF2-40B4-BE49-F238E27FC236}">
                  <a16:creationId xmlns:a16="http://schemas.microsoft.com/office/drawing/2014/main" id="{71A1F4ED-B6C3-5045-B5B2-1ABBE590BB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3300" y="1811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2229" name="Text Box 16">
              <a:extLst>
                <a:ext uri="{FF2B5EF4-FFF2-40B4-BE49-F238E27FC236}">
                  <a16:creationId xmlns:a16="http://schemas.microsoft.com/office/drawing/2014/main" id="{7D03E596-25C4-A74C-8B66-3EAD62DC29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4195" y="2687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2230" name="Text Box 17">
              <a:extLst>
                <a:ext uri="{FF2B5EF4-FFF2-40B4-BE49-F238E27FC236}">
                  <a16:creationId xmlns:a16="http://schemas.microsoft.com/office/drawing/2014/main" id="{74A55463-E5F2-1548-A0DB-E79FEC9518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3267" y="2418"/>
              <a:ext cx="233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2231" name="Text Box 18">
              <a:extLst>
                <a:ext uri="{FF2B5EF4-FFF2-40B4-BE49-F238E27FC236}">
                  <a16:creationId xmlns:a16="http://schemas.microsoft.com/office/drawing/2014/main" id="{C5025293-FF58-4445-8955-E5F4CAF9C0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 flipV="1">
              <a:off x="3361" y="2655"/>
              <a:ext cx="2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L</a:t>
              </a:r>
            </a:p>
          </p:txBody>
        </p:sp>
        <p:sp>
          <p:nvSpPr>
            <p:cNvPr id="52232" name="Text Box 19">
              <a:extLst>
                <a:ext uri="{FF2B5EF4-FFF2-40B4-BE49-F238E27FC236}">
                  <a16:creationId xmlns:a16="http://schemas.microsoft.com/office/drawing/2014/main" id="{25D2B5D5-AD2E-7847-A73A-2404B44493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587" y="2804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2233" name="Text Box 20">
              <a:extLst>
                <a:ext uri="{FF2B5EF4-FFF2-40B4-BE49-F238E27FC236}">
                  <a16:creationId xmlns:a16="http://schemas.microsoft.com/office/drawing/2014/main" id="{A4EE001E-4063-E04D-9CC1-C305F07B72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902" y="2822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2234" name="Text Box 21">
              <a:extLst>
                <a:ext uri="{FF2B5EF4-FFF2-40B4-BE49-F238E27FC236}">
                  <a16:creationId xmlns:a16="http://schemas.microsoft.com/office/drawing/2014/main" id="{1915DBF9-E238-C441-8C16-925E479FB1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4378" y="2399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2235" name="Text Box 22">
              <a:extLst>
                <a:ext uri="{FF2B5EF4-FFF2-40B4-BE49-F238E27FC236}">
                  <a16:creationId xmlns:a16="http://schemas.microsoft.com/office/drawing/2014/main" id="{DD0050E9-676A-5C49-B64B-DB9FC986A1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182" y="2095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2236" name="Text Box 23">
              <a:extLst>
                <a:ext uri="{FF2B5EF4-FFF2-40B4-BE49-F238E27FC236}">
                  <a16:creationId xmlns:a16="http://schemas.microsoft.com/office/drawing/2014/main" id="{84DC023C-CFDB-F245-ABD9-DE93700E5C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 flipV="1">
              <a:off x="4368" y="2095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2237" name="Text Box 24">
              <a:extLst>
                <a:ext uri="{FF2B5EF4-FFF2-40B4-BE49-F238E27FC236}">
                  <a16:creationId xmlns:a16="http://schemas.microsoft.com/office/drawing/2014/main" id="{0E93C338-3471-E94E-ABAA-E562B9A937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903" y="1641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2238" name="Text Box 25">
              <a:extLst>
                <a:ext uri="{FF2B5EF4-FFF2-40B4-BE49-F238E27FC236}">
                  <a16:creationId xmlns:a16="http://schemas.microsoft.com/office/drawing/2014/main" id="{B3CFB8E8-FCE7-A346-9FC1-A5A7DAB8A2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3573" y="1632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2239" name="Text Box 26">
              <a:extLst>
                <a:ext uri="{FF2B5EF4-FFF2-40B4-BE49-F238E27FC236}">
                  <a16:creationId xmlns:a16="http://schemas.microsoft.com/office/drawing/2014/main" id="{3696C170-B811-704C-AF1E-7F24EC69B6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2" y="1811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O</a:t>
              </a:r>
            </a:p>
          </p:txBody>
        </p:sp>
      </p:grpSp>
      <p:sp>
        <p:nvSpPr>
          <p:cNvPr id="52227" name="Textfeld 3">
            <a:extLst>
              <a:ext uri="{FF2B5EF4-FFF2-40B4-BE49-F238E27FC236}">
                <a16:creationId xmlns:a16="http://schemas.microsoft.com/office/drawing/2014/main" id="{6B3F3CDD-3A4D-EF4F-B46F-27C358C48F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35475" y="3471863"/>
            <a:ext cx="3048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400"/>
              <a:t>*</a:t>
            </a:r>
          </a:p>
        </p:txBody>
      </p:sp>
    </p:spTree>
    <p:custDataLst>
      <p:tags r:id="rId1"/>
    </p:custDataLst>
  </p:cSld>
  <p:clrMapOvr>
    <a:masterClrMapping/>
  </p:clrMapOvr>
  <p:transition spd="slow" advTm="3599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>
            <a:extLst>
              <a:ext uri="{FF2B5EF4-FFF2-40B4-BE49-F238E27FC236}">
                <a16:creationId xmlns:a16="http://schemas.microsoft.com/office/drawing/2014/main" id="{3850A7AC-3B4B-2A41-9922-EDBF4B187A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>
                <a:ea typeface="ＭＳ Ｐゴシック" panose="020B0600070205080204" pitchFamily="34" charset="-128"/>
              </a:rPr>
              <a:t>Visuelle Suche</a:t>
            </a:r>
          </a:p>
        </p:txBody>
      </p:sp>
      <p:grpSp>
        <p:nvGrpSpPr>
          <p:cNvPr id="17" name="Group 27">
            <a:extLst>
              <a:ext uri="{FF2B5EF4-FFF2-40B4-BE49-F238E27FC236}">
                <a16:creationId xmlns:a16="http://schemas.microsoft.com/office/drawing/2014/main" id="{E1742FBD-1F7F-9F46-88A5-4D6FA834303A}"/>
              </a:ext>
            </a:extLst>
          </p:cNvPr>
          <p:cNvGrpSpPr>
            <a:grpSpLocks/>
          </p:cNvGrpSpPr>
          <p:nvPr/>
        </p:nvGrpSpPr>
        <p:grpSpPr bwMode="auto">
          <a:xfrm>
            <a:off x="3395664" y="2390776"/>
            <a:ext cx="2401888" cy="2538413"/>
            <a:chOff x="3182" y="1630"/>
            <a:chExt cx="1513" cy="1599"/>
          </a:xfrm>
        </p:grpSpPr>
        <p:sp>
          <p:nvSpPr>
            <p:cNvPr id="18" name="Text Box 15">
              <a:extLst>
                <a:ext uri="{FF2B5EF4-FFF2-40B4-BE49-F238E27FC236}">
                  <a16:creationId xmlns:a16="http://schemas.microsoft.com/office/drawing/2014/main" id="{6EA11578-8814-334C-BEB2-DA94F844C7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3323" y="1809"/>
              <a:ext cx="294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T</a:t>
              </a:r>
            </a:p>
          </p:txBody>
        </p:sp>
        <p:sp>
          <p:nvSpPr>
            <p:cNvPr id="19" name="Text Box 16">
              <a:extLst>
                <a:ext uri="{FF2B5EF4-FFF2-40B4-BE49-F238E27FC236}">
                  <a16:creationId xmlns:a16="http://schemas.microsoft.com/office/drawing/2014/main" id="{5DE3F057-B5D7-0C4C-AF53-D98CAA2404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4195" y="2687"/>
              <a:ext cx="294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T</a:t>
              </a:r>
            </a:p>
          </p:txBody>
        </p:sp>
        <p:sp>
          <p:nvSpPr>
            <p:cNvPr id="20" name="Text Box 17">
              <a:extLst>
                <a:ext uri="{FF2B5EF4-FFF2-40B4-BE49-F238E27FC236}">
                  <a16:creationId xmlns:a16="http://schemas.microsoft.com/office/drawing/2014/main" id="{4CD8EB65-54E8-344A-B386-735CFE6096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3267" y="2418"/>
              <a:ext cx="233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T</a:t>
              </a:r>
            </a:p>
          </p:txBody>
        </p:sp>
        <p:sp>
          <p:nvSpPr>
            <p:cNvPr id="21" name="Text Box 18">
              <a:extLst>
                <a:ext uri="{FF2B5EF4-FFF2-40B4-BE49-F238E27FC236}">
                  <a16:creationId xmlns:a16="http://schemas.microsoft.com/office/drawing/2014/main" id="{47C2BFEE-D1AD-EC45-9A18-81D5C14B95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352" y="2653"/>
              <a:ext cx="294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T</a:t>
              </a:r>
            </a:p>
          </p:txBody>
        </p:sp>
        <p:sp>
          <p:nvSpPr>
            <p:cNvPr id="22" name="Text Box 19">
              <a:extLst>
                <a:ext uri="{FF2B5EF4-FFF2-40B4-BE49-F238E27FC236}">
                  <a16:creationId xmlns:a16="http://schemas.microsoft.com/office/drawing/2014/main" id="{E97C87D9-0FF8-BF40-B130-52BEBA3922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587" y="2804"/>
              <a:ext cx="294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T</a:t>
              </a:r>
            </a:p>
          </p:txBody>
        </p:sp>
        <p:sp>
          <p:nvSpPr>
            <p:cNvPr id="23" name="Text Box 20">
              <a:extLst>
                <a:ext uri="{FF2B5EF4-FFF2-40B4-BE49-F238E27FC236}">
                  <a16:creationId xmlns:a16="http://schemas.microsoft.com/office/drawing/2014/main" id="{EE951150-EAEB-DC40-A3B6-566F99F547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902" y="2822"/>
              <a:ext cx="294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T</a:t>
              </a:r>
            </a:p>
          </p:txBody>
        </p:sp>
        <p:sp>
          <p:nvSpPr>
            <p:cNvPr id="24" name="Text Box 21">
              <a:extLst>
                <a:ext uri="{FF2B5EF4-FFF2-40B4-BE49-F238E27FC236}">
                  <a16:creationId xmlns:a16="http://schemas.microsoft.com/office/drawing/2014/main" id="{1E7C2B34-807D-F44F-9819-5CFBB7B4B5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4401" y="2397"/>
              <a:ext cx="294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T</a:t>
              </a:r>
            </a:p>
          </p:txBody>
        </p:sp>
        <p:sp>
          <p:nvSpPr>
            <p:cNvPr id="25" name="Text Box 22">
              <a:extLst>
                <a:ext uri="{FF2B5EF4-FFF2-40B4-BE49-F238E27FC236}">
                  <a16:creationId xmlns:a16="http://schemas.microsoft.com/office/drawing/2014/main" id="{A8219B9A-11C7-824E-9739-AECDBDD59B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182" y="2095"/>
              <a:ext cx="294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T</a:t>
              </a:r>
            </a:p>
          </p:txBody>
        </p:sp>
        <p:sp>
          <p:nvSpPr>
            <p:cNvPr id="26" name="Text Box 23">
              <a:extLst>
                <a:ext uri="{FF2B5EF4-FFF2-40B4-BE49-F238E27FC236}">
                  <a16:creationId xmlns:a16="http://schemas.microsoft.com/office/drawing/2014/main" id="{0BA6D540-385B-6840-9ADE-53B70B7E24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 flipV="1">
              <a:off x="4368" y="2095"/>
              <a:ext cx="294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T</a:t>
              </a:r>
            </a:p>
          </p:txBody>
        </p:sp>
        <p:sp>
          <p:nvSpPr>
            <p:cNvPr id="27" name="Text Box 24">
              <a:extLst>
                <a:ext uri="{FF2B5EF4-FFF2-40B4-BE49-F238E27FC236}">
                  <a16:creationId xmlns:a16="http://schemas.microsoft.com/office/drawing/2014/main" id="{FC7DB1D5-7F02-FD43-AABB-0FCB2AD4DF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903" y="1641"/>
              <a:ext cx="294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T</a:t>
              </a:r>
            </a:p>
          </p:txBody>
        </p:sp>
        <p:sp>
          <p:nvSpPr>
            <p:cNvPr id="28" name="Text Box 25">
              <a:extLst>
                <a:ext uri="{FF2B5EF4-FFF2-40B4-BE49-F238E27FC236}">
                  <a16:creationId xmlns:a16="http://schemas.microsoft.com/office/drawing/2014/main" id="{31C73625-D688-144C-9C8B-93677C4C66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3596" y="1630"/>
              <a:ext cx="294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T</a:t>
              </a:r>
            </a:p>
          </p:txBody>
        </p:sp>
        <p:sp>
          <p:nvSpPr>
            <p:cNvPr id="29" name="Text Box 26">
              <a:extLst>
                <a:ext uri="{FF2B5EF4-FFF2-40B4-BE49-F238E27FC236}">
                  <a16:creationId xmlns:a16="http://schemas.microsoft.com/office/drawing/2014/main" id="{03DFE327-3C21-2941-BE5C-254ACAF869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2" y="1811"/>
              <a:ext cx="278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 dirty="0"/>
                <a:t>L</a:t>
              </a:r>
            </a:p>
          </p:txBody>
        </p:sp>
      </p:grpSp>
      <p:sp>
        <p:nvSpPr>
          <p:cNvPr id="30" name="Textfeld 3">
            <a:extLst>
              <a:ext uri="{FF2B5EF4-FFF2-40B4-BE49-F238E27FC236}">
                <a16:creationId xmlns:a16="http://schemas.microsoft.com/office/drawing/2014/main" id="{63D2D81A-5BAB-0841-995E-57123D415B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35475" y="3471863"/>
            <a:ext cx="3048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400"/>
              <a:t>*</a:t>
            </a:r>
          </a:p>
        </p:txBody>
      </p:sp>
    </p:spTree>
    <p:custDataLst>
      <p:tags r:id="rId1"/>
    </p:custDataLst>
  </p:cSld>
  <p:clrMapOvr>
    <a:masterClrMapping/>
  </p:clrMapOvr>
  <p:transition spd="slow" advTm="222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>
            <a:extLst>
              <a:ext uri="{FF2B5EF4-FFF2-40B4-BE49-F238E27FC236}">
                <a16:creationId xmlns:a16="http://schemas.microsoft.com/office/drawing/2014/main" id="{83B529BB-E6FD-9D4F-B50E-D4CD39686B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Visuelle Suche</a:t>
            </a:r>
          </a:p>
        </p:txBody>
      </p:sp>
      <p:grpSp>
        <p:nvGrpSpPr>
          <p:cNvPr id="57346" name="Group 28">
            <a:extLst>
              <a:ext uri="{FF2B5EF4-FFF2-40B4-BE49-F238E27FC236}">
                <a16:creationId xmlns:a16="http://schemas.microsoft.com/office/drawing/2014/main" id="{1B3BA377-3DFC-8240-93C8-6EA04499EBC7}"/>
              </a:ext>
            </a:extLst>
          </p:cNvPr>
          <p:cNvGrpSpPr>
            <a:grpSpLocks/>
          </p:cNvGrpSpPr>
          <p:nvPr/>
        </p:nvGrpSpPr>
        <p:grpSpPr bwMode="auto">
          <a:xfrm>
            <a:off x="5237163" y="2268538"/>
            <a:ext cx="2362200" cy="2530475"/>
            <a:chOff x="905" y="1617"/>
            <a:chExt cx="1488" cy="1594"/>
          </a:xfrm>
        </p:grpSpPr>
        <p:sp>
          <p:nvSpPr>
            <p:cNvPr id="57362" name="Text Box 3">
              <a:extLst>
                <a:ext uri="{FF2B5EF4-FFF2-40B4-BE49-F238E27FC236}">
                  <a16:creationId xmlns:a16="http://schemas.microsoft.com/office/drawing/2014/main" id="{54F98CBE-E795-9745-A96D-6C7FA0255E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1023" y="1796"/>
              <a:ext cx="29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T</a:t>
              </a:r>
            </a:p>
          </p:txBody>
        </p:sp>
        <p:sp>
          <p:nvSpPr>
            <p:cNvPr id="57363" name="Text Box 4">
              <a:extLst>
                <a:ext uri="{FF2B5EF4-FFF2-40B4-BE49-F238E27FC236}">
                  <a16:creationId xmlns:a16="http://schemas.microsoft.com/office/drawing/2014/main" id="{C676D1E3-390E-C544-BD6B-2FA48BEE6A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1918" y="2672"/>
              <a:ext cx="29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T</a:t>
              </a:r>
            </a:p>
          </p:txBody>
        </p:sp>
        <p:sp>
          <p:nvSpPr>
            <p:cNvPr id="57364" name="Text Box 5">
              <a:extLst>
                <a:ext uri="{FF2B5EF4-FFF2-40B4-BE49-F238E27FC236}">
                  <a16:creationId xmlns:a16="http://schemas.microsoft.com/office/drawing/2014/main" id="{75D0FDFB-F667-D243-B36D-014552F58F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942" y="2403"/>
              <a:ext cx="233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T</a:t>
              </a:r>
            </a:p>
          </p:txBody>
        </p:sp>
        <p:sp>
          <p:nvSpPr>
            <p:cNvPr id="57365" name="Text Box 6">
              <a:extLst>
                <a:ext uri="{FF2B5EF4-FFF2-40B4-BE49-F238E27FC236}">
                  <a16:creationId xmlns:a16="http://schemas.microsoft.com/office/drawing/2014/main" id="{1FC114A9-CE8B-7649-9204-FC690AB71E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1059" y="2672"/>
              <a:ext cx="29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T</a:t>
              </a:r>
            </a:p>
          </p:txBody>
        </p:sp>
        <p:sp>
          <p:nvSpPr>
            <p:cNvPr id="57366" name="Text Box 7">
              <a:extLst>
                <a:ext uri="{FF2B5EF4-FFF2-40B4-BE49-F238E27FC236}">
                  <a16:creationId xmlns:a16="http://schemas.microsoft.com/office/drawing/2014/main" id="{0747E877-D04D-E847-BF68-5A0ACFC639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1310" y="2789"/>
              <a:ext cx="29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T</a:t>
              </a:r>
            </a:p>
          </p:txBody>
        </p:sp>
        <p:sp>
          <p:nvSpPr>
            <p:cNvPr id="57367" name="Text Box 8">
              <a:extLst>
                <a:ext uri="{FF2B5EF4-FFF2-40B4-BE49-F238E27FC236}">
                  <a16:creationId xmlns:a16="http://schemas.microsoft.com/office/drawing/2014/main" id="{C6D5F628-783D-974A-99AE-ADDF694AB2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1625" y="2807"/>
              <a:ext cx="29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T</a:t>
              </a:r>
            </a:p>
          </p:txBody>
        </p:sp>
        <p:sp>
          <p:nvSpPr>
            <p:cNvPr id="57368" name="Text Box 9">
              <a:extLst>
                <a:ext uri="{FF2B5EF4-FFF2-40B4-BE49-F238E27FC236}">
                  <a16:creationId xmlns:a16="http://schemas.microsoft.com/office/drawing/2014/main" id="{4BAA6B33-BDDF-1C4D-980A-25F7075D92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2101" y="2384"/>
              <a:ext cx="29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T</a:t>
              </a:r>
            </a:p>
          </p:txBody>
        </p:sp>
        <p:sp>
          <p:nvSpPr>
            <p:cNvPr id="57369" name="Text Box 10">
              <a:extLst>
                <a:ext uri="{FF2B5EF4-FFF2-40B4-BE49-F238E27FC236}">
                  <a16:creationId xmlns:a16="http://schemas.microsoft.com/office/drawing/2014/main" id="{32611996-BCFF-3946-9537-BE4E907B5F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905" y="2080"/>
              <a:ext cx="29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T</a:t>
              </a:r>
            </a:p>
          </p:txBody>
        </p:sp>
        <p:sp>
          <p:nvSpPr>
            <p:cNvPr id="57370" name="Text Box 11">
              <a:extLst>
                <a:ext uri="{FF2B5EF4-FFF2-40B4-BE49-F238E27FC236}">
                  <a16:creationId xmlns:a16="http://schemas.microsoft.com/office/drawing/2014/main" id="{F7D4D066-52AC-5A46-BA2D-5E013FED20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 flipV="1">
              <a:off x="2091" y="2080"/>
              <a:ext cx="29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T</a:t>
              </a:r>
            </a:p>
          </p:txBody>
        </p:sp>
        <p:sp>
          <p:nvSpPr>
            <p:cNvPr id="57371" name="Text Box 12">
              <a:extLst>
                <a:ext uri="{FF2B5EF4-FFF2-40B4-BE49-F238E27FC236}">
                  <a16:creationId xmlns:a16="http://schemas.microsoft.com/office/drawing/2014/main" id="{892CE181-8355-104A-A8B7-4B191F04E0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1626" y="1626"/>
              <a:ext cx="29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T</a:t>
              </a:r>
            </a:p>
          </p:txBody>
        </p:sp>
        <p:sp>
          <p:nvSpPr>
            <p:cNvPr id="57372" name="Text Box 13">
              <a:extLst>
                <a:ext uri="{FF2B5EF4-FFF2-40B4-BE49-F238E27FC236}">
                  <a16:creationId xmlns:a16="http://schemas.microsoft.com/office/drawing/2014/main" id="{82A9D186-A6F1-B042-97FA-9D42252B84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1296" y="1617"/>
              <a:ext cx="292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T</a:t>
              </a:r>
            </a:p>
          </p:txBody>
        </p:sp>
        <p:sp>
          <p:nvSpPr>
            <p:cNvPr id="57373" name="Text Box 14">
              <a:extLst>
                <a:ext uri="{FF2B5EF4-FFF2-40B4-BE49-F238E27FC236}">
                  <a16:creationId xmlns:a16="http://schemas.microsoft.com/office/drawing/2014/main" id="{D3BF2FAC-9FDF-CC41-A571-FEF8350C80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17" y="1796"/>
              <a:ext cx="2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L</a:t>
              </a:r>
            </a:p>
          </p:txBody>
        </p:sp>
      </p:grpSp>
      <p:grpSp>
        <p:nvGrpSpPr>
          <p:cNvPr id="57347" name="Group 27">
            <a:extLst>
              <a:ext uri="{FF2B5EF4-FFF2-40B4-BE49-F238E27FC236}">
                <a16:creationId xmlns:a16="http://schemas.microsoft.com/office/drawing/2014/main" id="{D09A7164-A136-554D-A4C7-E3872517D996}"/>
              </a:ext>
            </a:extLst>
          </p:cNvPr>
          <p:cNvGrpSpPr>
            <a:grpSpLocks/>
          </p:cNvGrpSpPr>
          <p:nvPr/>
        </p:nvGrpSpPr>
        <p:grpSpPr bwMode="auto">
          <a:xfrm>
            <a:off x="1322388" y="2393950"/>
            <a:ext cx="2438400" cy="2530475"/>
            <a:chOff x="3182" y="1632"/>
            <a:chExt cx="1536" cy="1594"/>
          </a:xfrm>
        </p:grpSpPr>
        <p:sp>
          <p:nvSpPr>
            <p:cNvPr id="57350" name="Text Box 15">
              <a:extLst>
                <a:ext uri="{FF2B5EF4-FFF2-40B4-BE49-F238E27FC236}">
                  <a16:creationId xmlns:a16="http://schemas.microsoft.com/office/drawing/2014/main" id="{C6CB53A4-05F6-144D-B086-1E6341D226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3300" y="1811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7351" name="Text Box 16">
              <a:extLst>
                <a:ext uri="{FF2B5EF4-FFF2-40B4-BE49-F238E27FC236}">
                  <a16:creationId xmlns:a16="http://schemas.microsoft.com/office/drawing/2014/main" id="{80F6ACBE-EB43-BA48-8592-583D81CD59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4195" y="2687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7352" name="Text Box 17">
              <a:extLst>
                <a:ext uri="{FF2B5EF4-FFF2-40B4-BE49-F238E27FC236}">
                  <a16:creationId xmlns:a16="http://schemas.microsoft.com/office/drawing/2014/main" id="{F4EA294A-D485-0F49-953B-0BE5168A3B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3267" y="2418"/>
              <a:ext cx="233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7353" name="Text Box 18">
              <a:extLst>
                <a:ext uri="{FF2B5EF4-FFF2-40B4-BE49-F238E27FC236}">
                  <a16:creationId xmlns:a16="http://schemas.microsoft.com/office/drawing/2014/main" id="{23EF85E7-D868-B54B-9D34-5E0A638BB4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 flipV="1">
              <a:off x="3364" y="2672"/>
              <a:ext cx="276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L</a:t>
              </a:r>
            </a:p>
          </p:txBody>
        </p:sp>
        <p:sp>
          <p:nvSpPr>
            <p:cNvPr id="57354" name="Text Box 19">
              <a:extLst>
                <a:ext uri="{FF2B5EF4-FFF2-40B4-BE49-F238E27FC236}">
                  <a16:creationId xmlns:a16="http://schemas.microsoft.com/office/drawing/2014/main" id="{C68BD181-CCEA-5547-ADCF-764FB1E02C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587" y="2804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7355" name="Text Box 20">
              <a:extLst>
                <a:ext uri="{FF2B5EF4-FFF2-40B4-BE49-F238E27FC236}">
                  <a16:creationId xmlns:a16="http://schemas.microsoft.com/office/drawing/2014/main" id="{539EC5B8-8D0D-EA43-9816-D7A038A2D7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902" y="2822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7356" name="Text Box 21">
              <a:extLst>
                <a:ext uri="{FF2B5EF4-FFF2-40B4-BE49-F238E27FC236}">
                  <a16:creationId xmlns:a16="http://schemas.microsoft.com/office/drawing/2014/main" id="{C879D380-BA1F-DC40-A523-5E2D130CCA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4378" y="2399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7357" name="Text Box 22">
              <a:extLst>
                <a:ext uri="{FF2B5EF4-FFF2-40B4-BE49-F238E27FC236}">
                  <a16:creationId xmlns:a16="http://schemas.microsoft.com/office/drawing/2014/main" id="{39C878DF-423E-F749-96CB-EA8F57D639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182" y="2095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7358" name="Text Box 23">
              <a:extLst>
                <a:ext uri="{FF2B5EF4-FFF2-40B4-BE49-F238E27FC236}">
                  <a16:creationId xmlns:a16="http://schemas.microsoft.com/office/drawing/2014/main" id="{5C68C158-3E99-F44E-84B9-8CEAD75348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 flipV="1">
              <a:off x="4368" y="2095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7359" name="Text Box 24">
              <a:extLst>
                <a:ext uri="{FF2B5EF4-FFF2-40B4-BE49-F238E27FC236}">
                  <a16:creationId xmlns:a16="http://schemas.microsoft.com/office/drawing/2014/main" id="{38F05391-D465-3542-B09B-B7F9F9D3C7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V="1">
              <a:off x="3903" y="1641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7360" name="Text Box 25">
              <a:extLst>
                <a:ext uri="{FF2B5EF4-FFF2-40B4-BE49-F238E27FC236}">
                  <a16:creationId xmlns:a16="http://schemas.microsoft.com/office/drawing/2014/main" id="{BCD32BE6-8530-A547-848F-9B45CD6FA4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3573" y="1632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  <p:sp>
          <p:nvSpPr>
            <p:cNvPr id="57361" name="Text Box 26">
              <a:extLst>
                <a:ext uri="{FF2B5EF4-FFF2-40B4-BE49-F238E27FC236}">
                  <a16:creationId xmlns:a16="http://schemas.microsoft.com/office/drawing/2014/main" id="{2F823BDE-90BB-8F40-BF79-073395D774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42" y="1811"/>
              <a:ext cx="340" cy="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600"/>
                <a:t>O</a:t>
              </a:r>
            </a:p>
          </p:txBody>
        </p:sp>
      </p:grpSp>
      <p:sp>
        <p:nvSpPr>
          <p:cNvPr id="57348" name="Textfeld 3">
            <a:extLst>
              <a:ext uri="{FF2B5EF4-FFF2-40B4-BE49-F238E27FC236}">
                <a16:creationId xmlns:a16="http://schemas.microsoft.com/office/drawing/2014/main" id="{72D3D357-6F00-294E-86E9-D0D8A60A4F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3471863"/>
            <a:ext cx="3048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400"/>
              <a:t>*</a:t>
            </a:r>
          </a:p>
        </p:txBody>
      </p:sp>
      <p:sp>
        <p:nvSpPr>
          <p:cNvPr id="57349" name="Textfeld 30">
            <a:extLst>
              <a:ext uri="{FF2B5EF4-FFF2-40B4-BE49-F238E27FC236}">
                <a16:creationId xmlns:a16="http://schemas.microsoft.com/office/drawing/2014/main" id="{B3CA33DF-AF7B-7048-8383-993D6325A3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53163" y="3429000"/>
            <a:ext cx="304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400"/>
              <a:t>*</a:t>
            </a:r>
          </a:p>
        </p:txBody>
      </p:sp>
    </p:spTree>
  </p:cSld>
  <p:clrMapOvr>
    <a:masterClrMapping/>
  </p:clrMapOvr>
  <p:transition spd="slow" advTm="97109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ung 1">
            <a:extLst>
              <a:ext uri="{FF2B5EF4-FFF2-40B4-BE49-F238E27FC236}">
                <a16:creationId xmlns:a16="http://schemas.microsoft.com/office/drawing/2014/main" id="{904DE9C6-44EA-E54E-BC4C-BA81554AFA37}"/>
              </a:ext>
            </a:extLst>
          </p:cNvPr>
          <p:cNvGrpSpPr>
            <a:grpSpLocks/>
          </p:cNvGrpSpPr>
          <p:nvPr/>
        </p:nvGrpSpPr>
        <p:grpSpPr bwMode="auto">
          <a:xfrm>
            <a:off x="3236913" y="2162175"/>
            <a:ext cx="2670175" cy="2827338"/>
            <a:chOff x="3237230" y="2162810"/>
            <a:chExt cx="2670175" cy="2827338"/>
          </a:xfrm>
        </p:grpSpPr>
        <p:sp>
          <p:nvSpPr>
            <p:cNvPr id="59395" name="Text Box 67">
              <a:extLst>
                <a:ext uri="{FF2B5EF4-FFF2-40B4-BE49-F238E27FC236}">
                  <a16:creationId xmlns:a16="http://schemas.microsoft.com/office/drawing/2014/main" id="{51E7787A-EB94-1649-A034-67DBE9D428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89630" y="3842385"/>
              <a:ext cx="503237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59396" name="Text Box 68">
              <a:extLst>
                <a:ext uri="{FF2B5EF4-FFF2-40B4-BE49-F238E27FC236}">
                  <a16:creationId xmlns:a16="http://schemas.microsoft.com/office/drawing/2014/main" id="{B4FD5814-3064-1B41-B1D7-A9B1C80491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10380" y="4405948"/>
              <a:ext cx="504825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59397" name="Text Box 69">
              <a:extLst>
                <a:ext uri="{FF2B5EF4-FFF2-40B4-BE49-F238E27FC236}">
                  <a16:creationId xmlns:a16="http://schemas.microsoft.com/office/drawing/2014/main" id="{44BFD40E-BE48-F741-B3D4-E05A4A718C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1055" y="2747010"/>
              <a:ext cx="503237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59398" name="Text Box 70">
              <a:extLst>
                <a:ext uri="{FF2B5EF4-FFF2-40B4-BE49-F238E27FC236}">
                  <a16:creationId xmlns:a16="http://schemas.microsoft.com/office/drawing/2014/main" id="{C9E98C05-F9B4-F944-8CA2-68B5C788AB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0067" y="2162810"/>
              <a:ext cx="504825" cy="585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59399" name="Text Box 72">
              <a:extLst>
                <a:ext uri="{FF2B5EF4-FFF2-40B4-BE49-F238E27FC236}">
                  <a16:creationId xmlns:a16="http://schemas.microsoft.com/office/drawing/2014/main" id="{05D4FFDF-9A6B-1140-8D17-2BD02B77F5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6980" y="2340610"/>
              <a:ext cx="50006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59400" name="Text Box 77">
              <a:extLst>
                <a:ext uri="{FF2B5EF4-FFF2-40B4-BE49-F238E27FC236}">
                  <a16:creationId xmlns:a16="http://schemas.microsoft.com/office/drawing/2014/main" id="{010E25DA-DF27-FD47-B682-2A0DD757A6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37230" y="3296285"/>
              <a:ext cx="504825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59401" name="Text Box 84">
              <a:extLst>
                <a:ext uri="{FF2B5EF4-FFF2-40B4-BE49-F238E27FC236}">
                  <a16:creationId xmlns:a16="http://schemas.microsoft.com/office/drawing/2014/main" id="{30FCB876-1697-944B-9093-AB597906D6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5692" y="4231323"/>
              <a:ext cx="503238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59402" name="Text Box 85">
              <a:extLst>
                <a:ext uri="{FF2B5EF4-FFF2-40B4-BE49-F238E27FC236}">
                  <a16:creationId xmlns:a16="http://schemas.microsoft.com/office/drawing/2014/main" id="{FDA9EE27-1188-074B-BF31-1D57AB2126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6980" y="4264660"/>
              <a:ext cx="503237" cy="585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59403" name="Text Box 92">
              <a:extLst>
                <a:ext uri="{FF2B5EF4-FFF2-40B4-BE49-F238E27FC236}">
                  <a16:creationId xmlns:a16="http://schemas.microsoft.com/office/drawing/2014/main" id="{ECE741B3-581D-9B4F-8733-08A98FA96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1767" y="2721610"/>
              <a:ext cx="504825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59404" name="Text Box 104">
              <a:extLst>
                <a:ext uri="{FF2B5EF4-FFF2-40B4-BE49-F238E27FC236}">
                  <a16:creationId xmlns:a16="http://schemas.microsoft.com/office/drawing/2014/main" id="{0C616681-37D8-C440-A9C7-E25FF116E0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96217" y="3807460"/>
              <a:ext cx="504825" cy="585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59405" name="Text Box 109">
              <a:extLst>
                <a:ext uri="{FF2B5EF4-FFF2-40B4-BE49-F238E27FC236}">
                  <a16:creationId xmlns:a16="http://schemas.microsoft.com/office/drawing/2014/main" id="{D196FE05-F045-E449-9AD8-1BA4758217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2830" y="2339023"/>
              <a:ext cx="503237" cy="585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59406" name="Text Box 115">
              <a:extLst>
                <a:ext uri="{FF2B5EF4-FFF2-40B4-BE49-F238E27FC236}">
                  <a16:creationId xmlns:a16="http://schemas.microsoft.com/office/drawing/2014/main" id="{61D587D2-E525-7947-AD2C-25DC9E92C8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04167" y="3267710"/>
              <a:ext cx="503238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Q</a:t>
              </a:r>
            </a:p>
          </p:txBody>
        </p:sp>
      </p:grpSp>
      <p:sp>
        <p:nvSpPr>
          <p:cNvPr id="59394" name="Textfeld 25">
            <a:extLst>
              <a:ext uri="{FF2B5EF4-FFF2-40B4-BE49-F238E27FC236}">
                <a16:creationId xmlns:a16="http://schemas.microsoft.com/office/drawing/2014/main" id="{61EF751F-DF59-5444-9880-9B4F904380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0" y="3381375"/>
            <a:ext cx="304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400"/>
              <a:t>*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85BD25C8-AC61-184E-81A3-ED43874EEB61}"/>
              </a:ext>
            </a:extLst>
          </p:cNvPr>
          <p:cNvSpPr txBox="1">
            <a:spLocks noChangeArrowheads="1"/>
          </p:cNvSpPr>
          <p:nvPr/>
        </p:nvSpPr>
        <p:spPr>
          <a:xfrm>
            <a:off x="615950" y="609600"/>
            <a:ext cx="791845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9pPr>
          </a:lstStyle>
          <a:p>
            <a:r>
              <a:rPr lang="de-DE" altLang="de-DE" kern="0">
                <a:ea typeface="ＭＳ Ｐゴシック" panose="020B0600070205080204" pitchFamily="34" charset="-128"/>
              </a:rPr>
              <a:t>Visuelle Suche</a:t>
            </a:r>
            <a:endParaRPr lang="de-DE" altLang="de-DE" kern="0" dirty="0">
              <a:ea typeface="ＭＳ Ｐゴシック" panose="020B0600070205080204" pitchFamily="34" charset="-128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227"/>
    </mc:Choice>
    <mc:Fallback xmlns="">
      <p:transition spd="slow" advTm="31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>
            <a:extLst>
              <a:ext uri="{FF2B5EF4-FFF2-40B4-BE49-F238E27FC236}">
                <a16:creationId xmlns:a16="http://schemas.microsoft.com/office/drawing/2014/main" id="{88533694-8F55-9149-9DBC-F0202333E034}"/>
              </a:ext>
            </a:extLst>
          </p:cNvPr>
          <p:cNvSpPr txBox="1">
            <a:spLocks noChangeArrowheads="1"/>
          </p:cNvSpPr>
          <p:nvPr/>
        </p:nvSpPr>
        <p:spPr>
          <a:xfrm>
            <a:off x="615950" y="609600"/>
            <a:ext cx="791845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9pPr>
          </a:lstStyle>
          <a:p>
            <a:r>
              <a:rPr lang="de-DE" altLang="de-DE" kern="0">
                <a:ea typeface="ＭＳ Ｐゴシック" panose="020B0600070205080204" pitchFamily="34" charset="-128"/>
              </a:rPr>
              <a:t>Visuelle Suche</a:t>
            </a:r>
            <a:endParaRPr lang="de-DE" altLang="de-DE" kern="0" dirty="0">
              <a:ea typeface="ＭＳ Ｐゴシック" panose="020B0600070205080204" pitchFamily="34" charset="-128"/>
            </a:endParaRPr>
          </a:p>
        </p:txBody>
      </p:sp>
      <p:grpSp>
        <p:nvGrpSpPr>
          <p:cNvPr id="16" name="Gruppierung 1">
            <a:extLst>
              <a:ext uri="{FF2B5EF4-FFF2-40B4-BE49-F238E27FC236}">
                <a16:creationId xmlns:a16="http://schemas.microsoft.com/office/drawing/2014/main" id="{008BB763-3AB8-4541-A9DF-2FD672A72030}"/>
              </a:ext>
            </a:extLst>
          </p:cNvPr>
          <p:cNvGrpSpPr>
            <a:grpSpLocks/>
          </p:cNvGrpSpPr>
          <p:nvPr/>
        </p:nvGrpSpPr>
        <p:grpSpPr bwMode="auto">
          <a:xfrm>
            <a:off x="3236913" y="2162175"/>
            <a:ext cx="2670175" cy="2827338"/>
            <a:chOff x="3237230" y="2162810"/>
            <a:chExt cx="2670175" cy="2827338"/>
          </a:xfrm>
        </p:grpSpPr>
        <p:sp>
          <p:nvSpPr>
            <p:cNvPr id="17" name="Text Box 67">
              <a:extLst>
                <a:ext uri="{FF2B5EF4-FFF2-40B4-BE49-F238E27FC236}">
                  <a16:creationId xmlns:a16="http://schemas.microsoft.com/office/drawing/2014/main" id="{3D9803B1-2236-514F-8722-44897F80D9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89630" y="3842385"/>
              <a:ext cx="503237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O</a:t>
              </a:r>
            </a:p>
          </p:txBody>
        </p:sp>
        <p:sp>
          <p:nvSpPr>
            <p:cNvPr id="18" name="Text Box 68">
              <a:extLst>
                <a:ext uri="{FF2B5EF4-FFF2-40B4-BE49-F238E27FC236}">
                  <a16:creationId xmlns:a16="http://schemas.microsoft.com/office/drawing/2014/main" id="{FC8609A4-C61F-0141-9345-7259A8E6E0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10380" y="4405948"/>
              <a:ext cx="504825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 dirty="0">
                  <a:solidFill>
                    <a:srgbClr val="008000"/>
                  </a:solidFill>
                </a:rPr>
                <a:t>Q</a:t>
              </a:r>
            </a:p>
          </p:txBody>
        </p:sp>
        <p:sp>
          <p:nvSpPr>
            <p:cNvPr id="19" name="Text Box 69">
              <a:extLst>
                <a:ext uri="{FF2B5EF4-FFF2-40B4-BE49-F238E27FC236}">
                  <a16:creationId xmlns:a16="http://schemas.microsoft.com/office/drawing/2014/main" id="{8569DE8B-C234-F048-A499-CD35748EF7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1055" y="2747010"/>
              <a:ext cx="503237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 dirty="0">
                  <a:solidFill>
                    <a:srgbClr val="008000"/>
                  </a:solidFill>
                </a:rPr>
                <a:t>Q</a:t>
              </a:r>
            </a:p>
          </p:txBody>
        </p:sp>
        <p:sp>
          <p:nvSpPr>
            <p:cNvPr id="20" name="Text Box 70">
              <a:extLst>
                <a:ext uri="{FF2B5EF4-FFF2-40B4-BE49-F238E27FC236}">
                  <a16:creationId xmlns:a16="http://schemas.microsoft.com/office/drawing/2014/main" id="{12A73063-9152-794F-9811-6E7E3C8D32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0067" y="2162810"/>
              <a:ext cx="504825" cy="585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 dirty="0">
                  <a:solidFill>
                    <a:srgbClr val="008000"/>
                  </a:solidFill>
                </a:rPr>
                <a:t>Q</a:t>
              </a:r>
            </a:p>
          </p:txBody>
        </p:sp>
        <p:sp>
          <p:nvSpPr>
            <p:cNvPr id="21" name="Text Box 72">
              <a:extLst>
                <a:ext uri="{FF2B5EF4-FFF2-40B4-BE49-F238E27FC236}">
                  <a16:creationId xmlns:a16="http://schemas.microsoft.com/office/drawing/2014/main" id="{1F8725A6-9B66-8D4E-9A9B-A4ADB0E103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6980" y="2340610"/>
              <a:ext cx="50006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 dirty="0">
                  <a:solidFill>
                    <a:srgbClr val="008000"/>
                  </a:solidFill>
                </a:rPr>
                <a:t>Q</a:t>
              </a:r>
            </a:p>
          </p:txBody>
        </p:sp>
        <p:sp>
          <p:nvSpPr>
            <p:cNvPr id="22" name="Text Box 77">
              <a:extLst>
                <a:ext uri="{FF2B5EF4-FFF2-40B4-BE49-F238E27FC236}">
                  <a16:creationId xmlns:a16="http://schemas.microsoft.com/office/drawing/2014/main" id="{AF4FBB3B-24EA-3B42-8FC8-019200CF0F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37230" y="3296285"/>
              <a:ext cx="504825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 dirty="0">
                  <a:solidFill>
                    <a:srgbClr val="008000"/>
                  </a:solidFill>
                </a:rPr>
                <a:t>Q</a:t>
              </a:r>
            </a:p>
          </p:txBody>
        </p:sp>
        <p:sp>
          <p:nvSpPr>
            <p:cNvPr id="23" name="Text Box 84">
              <a:extLst>
                <a:ext uri="{FF2B5EF4-FFF2-40B4-BE49-F238E27FC236}">
                  <a16:creationId xmlns:a16="http://schemas.microsoft.com/office/drawing/2014/main" id="{C6DFF7C8-3CDB-FD4B-9BE7-0AFC2DB43E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05692" y="4231323"/>
              <a:ext cx="503238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 dirty="0">
                  <a:solidFill>
                    <a:srgbClr val="008000"/>
                  </a:solidFill>
                </a:rPr>
                <a:t>Q</a:t>
              </a:r>
            </a:p>
          </p:txBody>
        </p:sp>
        <p:sp>
          <p:nvSpPr>
            <p:cNvPr id="24" name="Text Box 85">
              <a:extLst>
                <a:ext uri="{FF2B5EF4-FFF2-40B4-BE49-F238E27FC236}">
                  <a16:creationId xmlns:a16="http://schemas.microsoft.com/office/drawing/2014/main" id="{72263A67-3B6F-2F4B-B386-FF20989D08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6980" y="4264660"/>
              <a:ext cx="503237" cy="585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 dirty="0">
                  <a:solidFill>
                    <a:srgbClr val="008000"/>
                  </a:solidFill>
                </a:rPr>
                <a:t>Q</a:t>
              </a:r>
            </a:p>
          </p:txBody>
        </p:sp>
        <p:sp>
          <p:nvSpPr>
            <p:cNvPr id="25" name="Text Box 92">
              <a:extLst>
                <a:ext uri="{FF2B5EF4-FFF2-40B4-BE49-F238E27FC236}">
                  <a16:creationId xmlns:a16="http://schemas.microsoft.com/office/drawing/2014/main" id="{FB3099BA-ADF1-954C-B750-11F393DC6A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1767" y="2721610"/>
              <a:ext cx="503664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 dirty="0">
                  <a:solidFill>
                    <a:srgbClr val="008000"/>
                  </a:solidFill>
                </a:rPr>
                <a:t>Q</a:t>
              </a:r>
            </a:p>
          </p:txBody>
        </p:sp>
        <p:sp>
          <p:nvSpPr>
            <p:cNvPr id="26" name="Text Box 104">
              <a:extLst>
                <a:ext uri="{FF2B5EF4-FFF2-40B4-BE49-F238E27FC236}">
                  <a16:creationId xmlns:a16="http://schemas.microsoft.com/office/drawing/2014/main" id="{F8E7849D-B30D-5B4B-859E-D817411B24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96217" y="3807460"/>
              <a:ext cx="504825" cy="585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 dirty="0">
                  <a:solidFill>
                    <a:srgbClr val="008000"/>
                  </a:solidFill>
                </a:rPr>
                <a:t>Q</a:t>
              </a:r>
            </a:p>
          </p:txBody>
        </p:sp>
        <p:sp>
          <p:nvSpPr>
            <p:cNvPr id="27" name="Text Box 109">
              <a:extLst>
                <a:ext uri="{FF2B5EF4-FFF2-40B4-BE49-F238E27FC236}">
                  <a16:creationId xmlns:a16="http://schemas.microsoft.com/office/drawing/2014/main" id="{5D40EA55-54B4-C94A-A3D4-897E28563E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2830" y="2339023"/>
              <a:ext cx="503237" cy="585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 dirty="0">
                  <a:solidFill>
                    <a:srgbClr val="008000"/>
                  </a:solidFill>
                </a:rPr>
                <a:t>Q</a:t>
              </a:r>
            </a:p>
          </p:txBody>
        </p:sp>
        <p:sp>
          <p:nvSpPr>
            <p:cNvPr id="28" name="Text Box 115">
              <a:extLst>
                <a:ext uri="{FF2B5EF4-FFF2-40B4-BE49-F238E27FC236}">
                  <a16:creationId xmlns:a16="http://schemas.microsoft.com/office/drawing/2014/main" id="{0CAF584A-0469-E54D-8DF7-64E6BA9374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04167" y="3267710"/>
              <a:ext cx="503238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Q</a:t>
              </a:r>
            </a:p>
          </p:txBody>
        </p:sp>
      </p:grpSp>
      <p:sp>
        <p:nvSpPr>
          <p:cNvPr id="29" name="Textfeld 25">
            <a:extLst>
              <a:ext uri="{FF2B5EF4-FFF2-40B4-BE49-F238E27FC236}">
                <a16:creationId xmlns:a16="http://schemas.microsoft.com/office/drawing/2014/main" id="{6E96AFE4-85E6-7C47-BFE3-F5F26804F9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0" y="3381375"/>
            <a:ext cx="304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400"/>
              <a:t>*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52"/>
    </mc:Choice>
    <mc:Fallback xmlns="">
      <p:transition spd="slow" advTm="24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ext Box 67">
            <a:extLst>
              <a:ext uri="{FF2B5EF4-FFF2-40B4-BE49-F238E27FC236}">
                <a16:creationId xmlns:a16="http://schemas.microsoft.com/office/drawing/2014/main" id="{7D95A5BB-4F07-5946-AB17-21294FAF30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5250" y="3759200"/>
            <a:ext cx="5032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66" name="Text Box 68">
            <a:extLst>
              <a:ext uri="{FF2B5EF4-FFF2-40B4-BE49-F238E27FC236}">
                <a16:creationId xmlns:a16="http://schemas.microsoft.com/office/drawing/2014/main" id="{03ADC3EA-C3C8-F041-ADA0-4B766E9593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321175"/>
            <a:ext cx="5032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67" name="Text Box 69">
            <a:extLst>
              <a:ext uri="{FF2B5EF4-FFF2-40B4-BE49-F238E27FC236}">
                <a16:creationId xmlns:a16="http://schemas.microsoft.com/office/drawing/2014/main" id="{976B43AA-9AA3-574A-B586-DEFCBCE77A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5088" y="2662238"/>
            <a:ext cx="504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68" name="Text Box 70">
            <a:extLst>
              <a:ext uri="{FF2B5EF4-FFF2-40B4-BE49-F238E27FC236}">
                <a16:creationId xmlns:a16="http://schemas.microsoft.com/office/drawing/2014/main" id="{904A3293-1CFF-CD43-9DE4-42C8869ED9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5688" y="2078038"/>
            <a:ext cx="5032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69" name="Text Box 72">
            <a:extLst>
              <a:ext uri="{FF2B5EF4-FFF2-40B4-BE49-F238E27FC236}">
                <a16:creationId xmlns:a16="http://schemas.microsoft.com/office/drawing/2014/main" id="{4DD5D6D5-A48C-3C41-A6A3-70CF8BFB15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2600" y="22558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70" name="Text Box 77">
            <a:extLst>
              <a:ext uri="{FF2B5EF4-FFF2-40B4-BE49-F238E27FC236}">
                <a16:creationId xmlns:a16="http://schemas.microsoft.com/office/drawing/2014/main" id="{485007C7-7DAD-E945-88A4-F314EB11FD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2850" y="3211513"/>
            <a:ext cx="5032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71" name="Text Box 84">
            <a:extLst>
              <a:ext uri="{FF2B5EF4-FFF2-40B4-BE49-F238E27FC236}">
                <a16:creationId xmlns:a16="http://schemas.microsoft.com/office/drawing/2014/main" id="{3625A726-190A-844B-B134-6E1DFE5A06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9725" y="4146550"/>
            <a:ext cx="504825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72" name="Text Box 85">
            <a:extLst>
              <a:ext uri="{FF2B5EF4-FFF2-40B4-BE49-F238E27FC236}">
                <a16:creationId xmlns:a16="http://schemas.microsoft.com/office/drawing/2014/main" id="{934CE58F-FEBE-0A45-8CE3-7DC83F5322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1013" y="4179888"/>
            <a:ext cx="504825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73" name="Text Box 92">
            <a:extLst>
              <a:ext uri="{FF2B5EF4-FFF2-40B4-BE49-F238E27FC236}">
                <a16:creationId xmlns:a16="http://schemas.microsoft.com/office/drawing/2014/main" id="{3686E12C-19FF-0E4A-86AC-3AD595E422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7388" y="2636838"/>
            <a:ext cx="50323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74" name="Text Box 104">
            <a:extLst>
              <a:ext uri="{FF2B5EF4-FFF2-40B4-BE49-F238E27FC236}">
                <a16:creationId xmlns:a16="http://schemas.microsoft.com/office/drawing/2014/main" id="{9B21BE0C-7C3E-1644-A1E3-D688654843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1838" y="3724275"/>
            <a:ext cx="5032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75" name="Text Box 109">
            <a:extLst>
              <a:ext uri="{FF2B5EF4-FFF2-40B4-BE49-F238E27FC236}">
                <a16:creationId xmlns:a16="http://schemas.microsoft.com/office/drawing/2014/main" id="{C8BFE1F8-01CE-E64E-8EF4-2FA69E64F4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6863" y="2254250"/>
            <a:ext cx="504825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76" name="Text Box 115">
            <a:extLst>
              <a:ext uri="{FF2B5EF4-FFF2-40B4-BE49-F238E27FC236}">
                <a16:creationId xmlns:a16="http://schemas.microsoft.com/office/drawing/2014/main" id="{A0B2D58F-B819-934C-A3AE-65649B250A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88200" y="3182938"/>
            <a:ext cx="5032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77" name="Text Box 67">
            <a:extLst>
              <a:ext uri="{FF2B5EF4-FFF2-40B4-BE49-F238E27FC236}">
                <a16:creationId xmlns:a16="http://schemas.microsoft.com/office/drawing/2014/main" id="{7FBA9BCA-96A3-284A-8AE4-8ED96A5E11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7950" y="3781425"/>
            <a:ext cx="5032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78" name="Text Box 68">
            <a:extLst>
              <a:ext uri="{FF2B5EF4-FFF2-40B4-BE49-F238E27FC236}">
                <a16:creationId xmlns:a16="http://schemas.microsoft.com/office/drawing/2014/main" id="{5F674225-287F-4646-BE63-443706C4A0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98700" y="4344988"/>
            <a:ext cx="504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79" name="Text Box 69">
            <a:extLst>
              <a:ext uri="{FF2B5EF4-FFF2-40B4-BE49-F238E27FC236}">
                <a16:creationId xmlns:a16="http://schemas.microsoft.com/office/drawing/2014/main" id="{BE6CF477-4488-F04F-8DF3-DAFFC6100A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9375" y="2686050"/>
            <a:ext cx="5032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80" name="Text Box 70">
            <a:extLst>
              <a:ext uri="{FF2B5EF4-FFF2-40B4-BE49-F238E27FC236}">
                <a16:creationId xmlns:a16="http://schemas.microsoft.com/office/drawing/2014/main" id="{A3F212CC-3EC5-F942-8EE5-C22A4B56CA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8388" y="2101850"/>
            <a:ext cx="504825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81" name="Text Box 72">
            <a:extLst>
              <a:ext uri="{FF2B5EF4-FFF2-40B4-BE49-F238E27FC236}">
                <a16:creationId xmlns:a16="http://schemas.microsoft.com/office/drawing/2014/main" id="{BE7425B4-30A4-F447-AEC3-34C0AE2412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5300" y="227965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82" name="Text Box 77">
            <a:extLst>
              <a:ext uri="{FF2B5EF4-FFF2-40B4-BE49-F238E27FC236}">
                <a16:creationId xmlns:a16="http://schemas.microsoft.com/office/drawing/2014/main" id="{F4902498-4ADF-8946-8AC3-C16A9C60F0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5550" y="3235325"/>
            <a:ext cx="504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83" name="Text Box 84">
            <a:extLst>
              <a:ext uri="{FF2B5EF4-FFF2-40B4-BE49-F238E27FC236}">
                <a16:creationId xmlns:a16="http://schemas.microsoft.com/office/drawing/2014/main" id="{FE8B3356-BAA7-794D-98D6-9F32FFEC1F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4013" y="4170363"/>
            <a:ext cx="5032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84" name="Text Box 85">
            <a:extLst>
              <a:ext uri="{FF2B5EF4-FFF2-40B4-BE49-F238E27FC236}">
                <a16:creationId xmlns:a16="http://schemas.microsoft.com/office/drawing/2014/main" id="{169A92B3-9DE2-C544-A43A-E85341DFC0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5300" y="4203700"/>
            <a:ext cx="503238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85" name="Text Box 92">
            <a:extLst>
              <a:ext uri="{FF2B5EF4-FFF2-40B4-BE49-F238E27FC236}">
                <a16:creationId xmlns:a16="http://schemas.microsoft.com/office/drawing/2014/main" id="{0394B26E-0802-1048-B3FB-26FFA24F5C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0088" y="2660650"/>
            <a:ext cx="5048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86" name="Text Box 104">
            <a:extLst>
              <a:ext uri="{FF2B5EF4-FFF2-40B4-BE49-F238E27FC236}">
                <a16:creationId xmlns:a16="http://schemas.microsoft.com/office/drawing/2014/main" id="{184C868B-8ABB-534F-B071-AEA8083A86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4538" y="3746500"/>
            <a:ext cx="504825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87" name="Text Box 109">
            <a:extLst>
              <a:ext uri="{FF2B5EF4-FFF2-40B4-BE49-F238E27FC236}">
                <a16:creationId xmlns:a16="http://schemas.microsoft.com/office/drawing/2014/main" id="{96234187-B5F1-6748-BD8A-DA6F377B42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1150" y="2278063"/>
            <a:ext cx="503238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O</a:t>
            </a:r>
          </a:p>
        </p:txBody>
      </p:sp>
      <p:sp>
        <p:nvSpPr>
          <p:cNvPr id="62488" name="Text Box 115">
            <a:extLst>
              <a:ext uri="{FF2B5EF4-FFF2-40B4-BE49-F238E27FC236}">
                <a16:creationId xmlns:a16="http://schemas.microsoft.com/office/drawing/2014/main" id="{16FC8757-D12F-F145-97B0-91189DA526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2488" y="3206750"/>
            <a:ext cx="5032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008000"/>
                </a:solidFill>
              </a:rPr>
              <a:t>Q</a:t>
            </a:r>
          </a:p>
        </p:txBody>
      </p:sp>
      <p:sp>
        <p:nvSpPr>
          <p:cNvPr id="62489" name="Textfeld 25">
            <a:extLst>
              <a:ext uri="{FF2B5EF4-FFF2-40B4-BE49-F238E27FC236}">
                <a16:creationId xmlns:a16="http://schemas.microsoft.com/office/drawing/2014/main" id="{10F2EC89-79F9-EE45-BDA2-138FEB7EE2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3638" y="3321050"/>
            <a:ext cx="304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400"/>
              <a:t>*</a:t>
            </a:r>
          </a:p>
        </p:txBody>
      </p:sp>
      <p:sp>
        <p:nvSpPr>
          <p:cNvPr id="62490" name="Textfeld 26">
            <a:extLst>
              <a:ext uri="{FF2B5EF4-FFF2-40B4-BE49-F238E27FC236}">
                <a16:creationId xmlns:a16="http://schemas.microsoft.com/office/drawing/2014/main" id="{5EAAD6CD-5750-D848-B10F-E62BE6824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26175" y="3321050"/>
            <a:ext cx="3032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2400"/>
              <a:t>*</a:t>
            </a:r>
          </a:p>
        </p:txBody>
      </p:sp>
      <p:sp>
        <p:nvSpPr>
          <p:cNvPr id="28" name="Rectangle 2">
            <a:extLst>
              <a:ext uri="{FF2B5EF4-FFF2-40B4-BE49-F238E27FC236}">
                <a16:creationId xmlns:a16="http://schemas.microsoft.com/office/drawing/2014/main" id="{0F01F4B1-06D6-6843-BAE1-9C3821B10383}"/>
              </a:ext>
            </a:extLst>
          </p:cNvPr>
          <p:cNvSpPr txBox="1">
            <a:spLocks noChangeArrowheads="1"/>
          </p:cNvSpPr>
          <p:nvPr/>
        </p:nvSpPr>
        <p:spPr>
          <a:xfrm>
            <a:off x="615950" y="609600"/>
            <a:ext cx="791845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60606"/>
                </a:solidFill>
                <a:latin typeface="Arial" charset="0"/>
              </a:defRPr>
            </a:lvl9pPr>
          </a:lstStyle>
          <a:p>
            <a:r>
              <a:rPr lang="de-DE" altLang="de-DE" kern="0">
                <a:ea typeface="ＭＳ Ｐゴシック" panose="020B0600070205080204" pitchFamily="34" charset="-128"/>
              </a:rPr>
              <a:t>Visuelle Suche</a:t>
            </a:r>
            <a:endParaRPr lang="de-DE" altLang="de-DE" kern="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99"/>
    </mc:Choice>
    <mc:Fallback xmlns="">
      <p:transition spd="slow" advTm="36499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Text Box 2">
            <a:extLst>
              <a:ext uri="{FF2B5EF4-FFF2-40B4-BE49-F238E27FC236}">
                <a16:creationId xmlns:a16="http://schemas.microsoft.com/office/drawing/2014/main" id="{09AB4D18-ABDC-D74D-AC30-8F8B8F99CD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5113" y="18796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62" name="Text Box 3">
            <a:extLst>
              <a:ext uri="{FF2B5EF4-FFF2-40B4-BE49-F238E27FC236}">
                <a16:creationId xmlns:a16="http://schemas.microsoft.com/office/drawing/2014/main" id="{BEEF3BEF-46A0-2D4F-8F19-D6526B4419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3900" y="31067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63" name="Text Box 4">
            <a:extLst>
              <a:ext uri="{FF2B5EF4-FFF2-40B4-BE49-F238E27FC236}">
                <a16:creationId xmlns:a16="http://schemas.microsoft.com/office/drawing/2014/main" id="{14DC2EEC-3839-524C-BC65-6D33C5FD9F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2675" y="35734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64" name="Text Box 5">
            <a:extLst>
              <a:ext uri="{FF2B5EF4-FFF2-40B4-BE49-F238E27FC236}">
                <a16:creationId xmlns:a16="http://schemas.microsoft.com/office/drawing/2014/main" id="{1A6E47A0-8032-B14C-839F-CB2163DEC2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11600" y="33226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65" name="Text Box 6">
            <a:extLst>
              <a:ext uri="{FF2B5EF4-FFF2-40B4-BE49-F238E27FC236}">
                <a16:creationId xmlns:a16="http://schemas.microsoft.com/office/drawing/2014/main" id="{8CC7174B-D78A-9D4B-98E8-D6FAA7FB63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5988" y="44418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X</a:t>
            </a:r>
          </a:p>
        </p:txBody>
      </p:sp>
      <p:sp>
        <p:nvSpPr>
          <p:cNvPr id="66566" name="Text Box 7">
            <a:extLst>
              <a:ext uri="{FF2B5EF4-FFF2-40B4-BE49-F238E27FC236}">
                <a16:creationId xmlns:a16="http://schemas.microsoft.com/office/drawing/2014/main" id="{14366D00-A3D9-D349-B80F-04E7E5D491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2175" y="20955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67" name="Text Box 8">
            <a:extLst>
              <a:ext uri="{FF2B5EF4-FFF2-40B4-BE49-F238E27FC236}">
                <a16:creationId xmlns:a16="http://schemas.microsoft.com/office/drawing/2014/main" id="{D2E935FF-10C0-D44F-9B54-6484B6670B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0788" y="33226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68" name="Text Box 9">
            <a:extLst>
              <a:ext uri="{FF2B5EF4-FFF2-40B4-BE49-F238E27FC236}">
                <a16:creationId xmlns:a16="http://schemas.microsoft.com/office/drawing/2014/main" id="{24F9EB55-DF69-B147-BB4C-56B3E7B711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0600" y="41529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69" name="Text Box 10">
            <a:extLst>
              <a:ext uri="{FF2B5EF4-FFF2-40B4-BE49-F238E27FC236}">
                <a16:creationId xmlns:a16="http://schemas.microsoft.com/office/drawing/2014/main" id="{3EDEA83A-E96D-7748-96EC-C8CBF6A824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9388" y="23844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70" name="Text Box 11">
            <a:extLst>
              <a:ext uri="{FF2B5EF4-FFF2-40B4-BE49-F238E27FC236}">
                <a16:creationId xmlns:a16="http://schemas.microsoft.com/office/drawing/2014/main" id="{F5BB4432-9BB7-314C-8158-4389CDD512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0600" y="17319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71" name="Text Box 12">
            <a:extLst>
              <a:ext uri="{FF2B5EF4-FFF2-40B4-BE49-F238E27FC236}">
                <a16:creationId xmlns:a16="http://schemas.microsoft.com/office/drawing/2014/main" id="{6C6A05DA-4B35-C440-83D5-700705AB6C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0538" y="447675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72" name="Text Box 13">
            <a:extLst>
              <a:ext uri="{FF2B5EF4-FFF2-40B4-BE49-F238E27FC236}">
                <a16:creationId xmlns:a16="http://schemas.microsoft.com/office/drawing/2014/main" id="{A5610A47-1F1C-7A44-829C-D0DF847577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0788" y="18796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73" name="Text Box 14">
            <a:extLst>
              <a:ext uri="{FF2B5EF4-FFF2-40B4-BE49-F238E27FC236}">
                <a16:creationId xmlns:a16="http://schemas.microsoft.com/office/drawing/2014/main" id="{C8DF490F-7EF1-BE47-A770-579F5D49AB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2388" y="26749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74" name="Text Box 15">
            <a:extLst>
              <a:ext uri="{FF2B5EF4-FFF2-40B4-BE49-F238E27FC236}">
                <a16:creationId xmlns:a16="http://schemas.microsoft.com/office/drawing/2014/main" id="{C3ABD972-6DBB-C745-BDBD-56462C3D97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3713" y="38623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75" name="Text Box 16">
            <a:extLst>
              <a:ext uri="{FF2B5EF4-FFF2-40B4-BE49-F238E27FC236}">
                <a16:creationId xmlns:a16="http://schemas.microsoft.com/office/drawing/2014/main" id="{E5508F97-E2B5-264F-943C-F446B0007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68575" y="303212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76" name="Text Box 17">
            <a:extLst>
              <a:ext uri="{FF2B5EF4-FFF2-40B4-BE49-F238E27FC236}">
                <a16:creationId xmlns:a16="http://schemas.microsoft.com/office/drawing/2014/main" id="{94F9E585-A23E-6B4F-9C75-03B70C15EF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4950" y="41862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77" name="Text Box 18">
            <a:extLst>
              <a:ext uri="{FF2B5EF4-FFF2-40B4-BE49-F238E27FC236}">
                <a16:creationId xmlns:a16="http://schemas.microsoft.com/office/drawing/2014/main" id="{8C58F2D5-BFD4-B14E-A1E8-BE3BE96689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0725" y="25273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78" name="Text Box 19">
            <a:extLst>
              <a:ext uri="{FF2B5EF4-FFF2-40B4-BE49-F238E27FC236}">
                <a16:creationId xmlns:a16="http://schemas.microsoft.com/office/drawing/2014/main" id="{9982D93D-FCDC-7C4A-B991-A1FDEFE8B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3213" y="18049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79" name="Text Box 20">
            <a:extLst>
              <a:ext uri="{FF2B5EF4-FFF2-40B4-BE49-F238E27FC236}">
                <a16:creationId xmlns:a16="http://schemas.microsoft.com/office/drawing/2014/main" id="{15D6D1B0-32BF-4742-9224-C08EFB9D67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0" y="288448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80" name="Text Box 21">
            <a:extLst>
              <a:ext uri="{FF2B5EF4-FFF2-40B4-BE49-F238E27FC236}">
                <a16:creationId xmlns:a16="http://schemas.microsoft.com/office/drawing/2014/main" id="{1A7DDFF3-C34D-2A4D-84D8-3FBDFCC02D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2675" y="17319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81" name="Text Box 22">
            <a:extLst>
              <a:ext uri="{FF2B5EF4-FFF2-40B4-BE49-F238E27FC236}">
                <a16:creationId xmlns:a16="http://schemas.microsoft.com/office/drawing/2014/main" id="{A6D7233A-CCA2-8848-B828-DB78A22248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0375" y="23114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82" name="Text Box 23">
            <a:extLst>
              <a:ext uri="{FF2B5EF4-FFF2-40B4-BE49-F238E27FC236}">
                <a16:creationId xmlns:a16="http://schemas.microsoft.com/office/drawing/2014/main" id="{899147BF-AE2E-814D-998D-D42B3BDF40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5013" y="36115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83" name="Text Box 24">
            <a:extLst>
              <a:ext uri="{FF2B5EF4-FFF2-40B4-BE49-F238E27FC236}">
                <a16:creationId xmlns:a16="http://schemas.microsoft.com/office/drawing/2014/main" id="{A9A9DEB8-B244-624A-B222-574DE3AA26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0313" y="41529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84" name="Text Box 25">
            <a:extLst>
              <a:ext uri="{FF2B5EF4-FFF2-40B4-BE49-F238E27FC236}">
                <a16:creationId xmlns:a16="http://schemas.microsoft.com/office/drawing/2014/main" id="{7CF18F3C-C572-6146-9B7D-8C9A975259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6213" y="357187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85" name="Text Box 26">
            <a:extLst>
              <a:ext uri="{FF2B5EF4-FFF2-40B4-BE49-F238E27FC236}">
                <a16:creationId xmlns:a16="http://schemas.microsoft.com/office/drawing/2014/main" id="{E9D3FEDE-747F-CA4A-A64E-9476F0BE8D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37544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6586" name="Text Box 27">
            <a:extLst>
              <a:ext uri="{FF2B5EF4-FFF2-40B4-BE49-F238E27FC236}">
                <a16:creationId xmlns:a16="http://schemas.microsoft.com/office/drawing/2014/main" id="{6D601FF9-4712-1440-9EF4-686F45D3C9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2675" y="25273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87" name="Text Box 28">
            <a:extLst>
              <a:ext uri="{FF2B5EF4-FFF2-40B4-BE49-F238E27FC236}">
                <a16:creationId xmlns:a16="http://schemas.microsoft.com/office/drawing/2014/main" id="{0FC3840C-2C0A-F84C-9BFA-EE3752F73F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57663" y="23844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 dirty="0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88" name="Text Box 29">
            <a:extLst>
              <a:ext uri="{FF2B5EF4-FFF2-40B4-BE49-F238E27FC236}">
                <a16:creationId xmlns:a16="http://schemas.microsoft.com/office/drawing/2014/main" id="{B6B22358-FD8D-3E4B-B04B-1A8D9177E6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0600" y="260032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89" name="Text Box 30">
            <a:extLst>
              <a:ext uri="{FF2B5EF4-FFF2-40B4-BE49-F238E27FC236}">
                <a16:creationId xmlns:a16="http://schemas.microsoft.com/office/drawing/2014/main" id="{888B880E-90D3-F144-A6A3-197D57A67D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0600" y="32813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6590" name="Text Box 31">
            <a:extLst>
              <a:ext uri="{FF2B5EF4-FFF2-40B4-BE49-F238E27FC236}">
                <a16:creationId xmlns:a16="http://schemas.microsoft.com/office/drawing/2014/main" id="{C77C69E3-5AF2-5044-A203-0C3647CC08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910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35" name="Titel 1">
            <a:extLst>
              <a:ext uri="{FF2B5EF4-FFF2-40B4-BE49-F238E27FC236}">
                <a16:creationId xmlns:a16="http://schemas.microsoft.com/office/drawing/2014/main" id="{63C27115-DE51-C942-8D8C-72A02A71B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50" y="190500"/>
            <a:ext cx="7918450" cy="1143000"/>
          </a:xfrm>
        </p:spPr>
        <p:txBody>
          <a:bodyPr/>
          <a:lstStyle/>
          <a:p>
            <a:r>
              <a:rPr lang="de-DE" dirty="0"/>
              <a:t>Visuelle Suche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93"/>
    </mc:Choice>
    <mc:Fallback xmlns="">
      <p:transition spd="slow" advTm="12393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ext Box 2">
            <a:extLst>
              <a:ext uri="{FF2B5EF4-FFF2-40B4-BE49-F238E27FC236}">
                <a16:creationId xmlns:a16="http://schemas.microsoft.com/office/drawing/2014/main" id="{55427A47-2C7E-104C-BB47-E9CBB7D729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3113" y="30797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11" name="Text Box 4">
            <a:extLst>
              <a:ext uri="{FF2B5EF4-FFF2-40B4-BE49-F238E27FC236}">
                <a16:creationId xmlns:a16="http://schemas.microsoft.com/office/drawing/2014/main" id="{7051D796-3545-7748-87AF-A3B72946F4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675" y="20018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12" name="Text Box 16">
            <a:extLst>
              <a:ext uri="{FF2B5EF4-FFF2-40B4-BE49-F238E27FC236}">
                <a16:creationId xmlns:a16="http://schemas.microsoft.com/office/drawing/2014/main" id="{BA5C236F-7A33-4141-A690-9664F551CB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575" y="14605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13" name="Text Box 21">
            <a:extLst>
              <a:ext uri="{FF2B5EF4-FFF2-40B4-BE49-F238E27FC236}">
                <a16:creationId xmlns:a16="http://schemas.microsoft.com/office/drawing/2014/main" id="{30E35228-D6D7-D244-BB0D-08B3D542ED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675" y="1603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14" name="Text Box 24">
            <a:extLst>
              <a:ext uri="{FF2B5EF4-FFF2-40B4-BE49-F238E27FC236}">
                <a16:creationId xmlns:a16="http://schemas.microsoft.com/office/drawing/2014/main" id="{D8A5199B-1330-B747-AD2D-CD8621D61C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258127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15" name="Text Box 27">
            <a:extLst>
              <a:ext uri="{FF2B5EF4-FFF2-40B4-BE49-F238E27FC236}">
                <a16:creationId xmlns:a16="http://schemas.microsoft.com/office/drawing/2014/main" id="{9638105A-21E2-6441-BF9C-511B4E2C0D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675" y="95567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16" name="Text Box 39">
            <a:extLst>
              <a:ext uri="{FF2B5EF4-FFF2-40B4-BE49-F238E27FC236}">
                <a16:creationId xmlns:a16="http://schemas.microsoft.com/office/drawing/2014/main" id="{F8E428B5-0A10-674C-950A-6321053486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28038" y="26543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17" name="Text Box 41">
            <a:extLst>
              <a:ext uri="{FF2B5EF4-FFF2-40B4-BE49-F238E27FC236}">
                <a16:creationId xmlns:a16="http://schemas.microsoft.com/office/drawing/2014/main" id="{AE94333C-4F19-BA41-9F19-B97427D157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28038" y="2333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18" name="Text Box 42">
            <a:extLst>
              <a:ext uri="{FF2B5EF4-FFF2-40B4-BE49-F238E27FC236}">
                <a16:creationId xmlns:a16="http://schemas.microsoft.com/office/drawing/2014/main" id="{5517A732-0E01-874E-A377-DF69DE9D1D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7975" y="297815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19" name="Text Box 50">
            <a:extLst>
              <a:ext uri="{FF2B5EF4-FFF2-40B4-BE49-F238E27FC236}">
                <a16:creationId xmlns:a16="http://schemas.microsoft.com/office/drawing/2014/main" id="{F75013BB-2555-9940-BAD6-CE71C50DE3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2438" y="13858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20" name="Text Box 55">
            <a:extLst>
              <a:ext uri="{FF2B5EF4-FFF2-40B4-BE49-F238E27FC236}">
                <a16:creationId xmlns:a16="http://schemas.microsoft.com/office/drawing/2014/main" id="{A477DBFA-0ECB-9243-89AC-091EB074B4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3838" y="22558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21" name="Text Box 58">
            <a:extLst>
              <a:ext uri="{FF2B5EF4-FFF2-40B4-BE49-F238E27FC236}">
                <a16:creationId xmlns:a16="http://schemas.microsoft.com/office/drawing/2014/main" id="{3A92984C-D97B-A741-AC97-F0D4A9FA0F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28038" y="11017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22" name="Text Box 59">
            <a:extLst>
              <a:ext uri="{FF2B5EF4-FFF2-40B4-BE49-F238E27FC236}">
                <a16:creationId xmlns:a16="http://schemas.microsoft.com/office/drawing/2014/main" id="{7FE0BBCE-F679-FB47-BE96-7E321CE9C2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28038" y="17827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23" name="Text Box 61">
            <a:extLst>
              <a:ext uri="{FF2B5EF4-FFF2-40B4-BE49-F238E27FC236}">
                <a16:creationId xmlns:a16="http://schemas.microsoft.com/office/drawing/2014/main" id="{6FB1CAFF-1D00-3F41-A4E7-203FC07C22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450" y="341947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24" name="Text Box 63">
            <a:extLst>
              <a:ext uri="{FF2B5EF4-FFF2-40B4-BE49-F238E27FC236}">
                <a16:creationId xmlns:a16="http://schemas.microsoft.com/office/drawing/2014/main" id="{927F9396-8AF3-0749-A03D-D4C2D4E846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013" y="51133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25" name="Text Box 75">
            <a:extLst>
              <a:ext uri="{FF2B5EF4-FFF2-40B4-BE49-F238E27FC236}">
                <a16:creationId xmlns:a16="http://schemas.microsoft.com/office/drawing/2014/main" id="{A1F77161-630F-1943-A55C-FB6F7C61B9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913" y="45720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26" name="Text Box 80">
            <a:extLst>
              <a:ext uri="{FF2B5EF4-FFF2-40B4-BE49-F238E27FC236}">
                <a16:creationId xmlns:a16="http://schemas.microsoft.com/office/drawing/2014/main" id="{10448C23-1995-DF4B-9BF5-CD8AB65D19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013" y="32718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27" name="Text Box 83">
            <a:extLst>
              <a:ext uri="{FF2B5EF4-FFF2-40B4-BE49-F238E27FC236}">
                <a16:creationId xmlns:a16="http://schemas.microsoft.com/office/drawing/2014/main" id="{A55CFBEA-2F63-6246-B090-2450BFD52B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1650" y="569277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28" name="Text Box 86">
            <a:extLst>
              <a:ext uri="{FF2B5EF4-FFF2-40B4-BE49-F238E27FC236}">
                <a16:creationId xmlns:a16="http://schemas.microsoft.com/office/drawing/2014/main" id="{0BB19E2C-ED9C-9C44-A793-8CE14BF921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013" y="406717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29" name="Text Box 97">
            <a:extLst>
              <a:ext uri="{FF2B5EF4-FFF2-40B4-BE49-F238E27FC236}">
                <a16:creationId xmlns:a16="http://schemas.microsoft.com/office/drawing/2014/main" id="{E0FB3DCB-CCD8-DE45-8972-A429AE3D3D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21675" y="590867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30" name="Text Box 99">
            <a:extLst>
              <a:ext uri="{FF2B5EF4-FFF2-40B4-BE49-F238E27FC236}">
                <a16:creationId xmlns:a16="http://schemas.microsoft.com/office/drawing/2014/main" id="{7B6CE311-7BD8-8D4E-AECF-B5678FDF35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21675" y="34877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31" name="Text Box 108">
            <a:extLst>
              <a:ext uri="{FF2B5EF4-FFF2-40B4-BE49-F238E27FC236}">
                <a16:creationId xmlns:a16="http://schemas.microsoft.com/office/drawing/2014/main" id="{83A7F0F6-9258-1F4F-BD4E-C6473B4195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66075" y="46402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32" name="Text Box 113">
            <a:extLst>
              <a:ext uri="{FF2B5EF4-FFF2-40B4-BE49-F238E27FC236}">
                <a16:creationId xmlns:a16="http://schemas.microsoft.com/office/drawing/2014/main" id="{976B34D5-9C7F-3A43-AB7B-8CFA8BA4D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21675" y="51514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33" name="Text Box 117">
            <a:extLst>
              <a:ext uri="{FF2B5EF4-FFF2-40B4-BE49-F238E27FC236}">
                <a16:creationId xmlns:a16="http://schemas.microsoft.com/office/drawing/2014/main" id="{5ECD3B38-F3ED-CD4F-8756-6B8234D9B3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21675" y="43561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34" name="Text Box 3">
            <a:extLst>
              <a:ext uri="{FF2B5EF4-FFF2-40B4-BE49-F238E27FC236}">
                <a16:creationId xmlns:a16="http://schemas.microsoft.com/office/drawing/2014/main" id="{315921C6-8029-7446-991D-6F024CE7A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1900" y="153511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35" name="Text Box 6">
            <a:extLst>
              <a:ext uri="{FF2B5EF4-FFF2-40B4-BE49-F238E27FC236}">
                <a16:creationId xmlns:a16="http://schemas.microsoft.com/office/drawing/2014/main" id="{5EB35B53-1933-DC45-808F-16B1156A60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3988" y="28702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36" name="Text Box 7">
            <a:extLst>
              <a:ext uri="{FF2B5EF4-FFF2-40B4-BE49-F238E27FC236}">
                <a16:creationId xmlns:a16="http://schemas.microsoft.com/office/drawing/2014/main" id="{E03D4EAB-D855-0B42-9AF6-4C867C4BE3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0175" y="52387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37" name="Text Box 15">
            <a:extLst>
              <a:ext uri="{FF2B5EF4-FFF2-40B4-BE49-F238E27FC236}">
                <a16:creationId xmlns:a16="http://schemas.microsoft.com/office/drawing/2014/main" id="{CEC47CED-D4FC-BD4F-8A08-9EF77C1753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713" y="22907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38" name="Text Box 22">
            <a:extLst>
              <a:ext uri="{FF2B5EF4-FFF2-40B4-BE49-F238E27FC236}">
                <a16:creationId xmlns:a16="http://schemas.microsoft.com/office/drawing/2014/main" id="{70ECD98C-724F-5F4A-86B4-EB32BBFFE7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8375" y="73977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39" name="Text Box 38">
            <a:extLst>
              <a:ext uri="{FF2B5EF4-FFF2-40B4-BE49-F238E27FC236}">
                <a16:creationId xmlns:a16="http://schemas.microsoft.com/office/drawing/2014/main" id="{67BC9504-A644-C14D-A40C-860EE86B3A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8225" y="18240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40" name="Text Box 40">
            <a:extLst>
              <a:ext uri="{FF2B5EF4-FFF2-40B4-BE49-F238E27FC236}">
                <a16:creationId xmlns:a16="http://schemas.microsoft.com/office/drawing/2014/main" id="{B5DE4DD7-E977-5B42-AAC2-C936153659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16825" y="88582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41" name="Text Box 43">
            <a:extLst>
              <a:ext uri="{FF2B5EF4-FFF2-40B4-BE49-F238E27FC236}">
                <a16:creationId xmlns:a16="http://schemas.microsoft.com/office/drawing/2014/main" id="{97C7FB89-AED3-204F-878E-7978CBD424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8225" y="3810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42" name="Text Box 60">
            <a:extLst>
              <a:ext uri="{FF2B5EF4-FFF2-40B4-BE49-F238E27FC236}">
                <a16:creationId xmlns:a16="http://schemas.microsoft.com/office/drawing/2014/main" id="{831C2E7C-79F0-B54A-84E4-3F77FB6698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9625" y="26924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43" name="Text Box 62">
            <a:extLst>
              <a:ext uri="{FF2B5EF4-FFF2-40B4-BE49-F238E27FC236}">
                <a16:creationId xmlns:a16="http://schemas.microsoft.com/office/drawing/2014/main" id="{EE6C6503-1AB9-214A-B728-DE5C7E8937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5238" y="464661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44" name="Text Box 65">
            <a:extLst>
              <a:ext uri="{FF2B5EF4-FFF2-40B4-BE49-F238E27FC236}">
                <a16:creationId xmlns:a16="http://schemas.microsoft.com/office/drawing/2014/main" id="{DCDE1053-33D0-5C4E-81E7-9041A92588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7325" y="59817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45" name="Text Box 66">
            <a:extLst>
              <a:ext uri="{FF2B5EF4-FFF2-40B4-BE49-F238E27FC236}">
                <a16:creationId xmlns:a16="http://schemas.microsoft.com/office/drawing/2014/main" id="{A660DBBB-F66C-2E4E-9780-098FB7A4DD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3513" y="363537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46" name="Text Box 74">
            <a:extLst>
              <a:ext uri="{FF2B5EF4-FFF2-40B4-BE49-F238E27FC236}">
                <a16:creationId xmlns:a16="http://schemas.microsoft.com/office/drawing/2014/main" id="{085EE8B3-CA00-054B-81AC-7BF5AF7BA6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5050" y="54022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47" name="Text Box 81">
            <a:extLst>
              <a:ext uri="{FF2B5EF4-FFF2-40B4-BE49-F238E27FC236}">
                <a16:creationId xmlns:a16="http://schemas.microsoft.com/office/drawing/2014/main" id="{0AB25CFD-BA08-A14C-969C-29E1F16003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713" y="385127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48" name="Text Box 96">
            <a:extLst>
              <a:ext uri="{FF2B5EF4-FFF2-40B4-BE49-F238E27FC236}">
                <a16:creationId xmlns:a16="http://schemas.microsoft.com/office/drawing/2014/main" id="{520B65B4-0CB4-1040-B7B9-B0D7DD065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1863" y="507841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49" name="Text Box 98">
            <a:extLst>
              <a:ext uri="{FF2B5EF4-FFF2-40B4-BE49-F238E27FC236}">
                <a16:creationId xmlns:a16="http://schemas.microsoft.com/office/drawing/2014/main" id="{E887DE3D-9DC8-B44B-BAED-3CC2CDC57C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10463" y="41402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50" name="Text Box 101">
            <a:extLst>
              <a:ext uri="{FF2B5EF4-FFF2-40B4-BE49-F238E27FC236}">
                <a16:creationId xmlns:a16="http://schemas.microsoft.com/office/drawing/2014/main" id="{7EEDB132-2FBB-0E40-961B-E31FC63421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1863" y="363537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51" name="Text Box 114">
            <a:extLst>
              <a:ext uri="{FF2B5EF4-FFF2-40B4-BE49-F238E27FC236}">
                <a16:creationId xmlns:a16="http://schemas.microsoft.com/office/drawing/2014/main" id="{E7497677-7C94-0940-954F-57A0FCFC94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37475" y="551021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52" name="Text Box 5">
            <a:extLst>
              <a:ext uri="{FF2B5EF4-FFF2-40B4-BE49-F238E27FC236}">
                <a16:creationId xmlns:a16="http://schemas.microsoft.com/office/drawing/2014/main" id="{4EE5F7A3-0D4A-DD4B-B010-10EB0ECE5A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9600" y="175101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53" name="Text Box 8">
            <a:extLst>
              <a:ext uri="{FF2B5EF4-FFF2-40B4-BE49-F238E27FC236}">
                <a16:creationId xmlns:a16="http://schemas.microsoft.com/office/drawing/2014/main" id="{263A9068-8768-D345-B6C0-92490DC983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8788" y="175101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54" name="Text Box 13">
            <a:extLst>
              <a:ext uri="{FF2B5EF4-FFF2-40B4-BE49-F238E27FC236}">
                <a16:creationId xmlns:a16="http://schemas.microsoft.com/office/drawing/2014/main" id="{6F16ACB2-2101-AA45-BE84-8DA0C1640E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8788" y="30797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55" name="Text Box 14">
            <a:extLst>
              <a:ext uri="{FF2B5EF4-FFF2-40B4-BE49-F238E27FC236}">
                <a16:creationId xmlns:a16="http://schemas.microsoft.com/office/drawing/2014/main" id="{DCF834F2-618B-0E40-AC5E-077F5B96B8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0388" y="110331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56" name="Text Box 17">
            <a:extLst>
              <a:ext uri="{FF2B5EF4-FFF2-40B4-BE49-F238E27FC236}">
                <a16:creationId xmlns:a16="http://schemas.microsoft.com/office/drawing/2014/main" id="{9F08D59C-9630-E54A-8FB1-C1F9F33685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2950" y="261461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57" name="Text Box 18">
            <a:extLst>
              <a:ext uri="{FF2B5EF4-FFF2-40B4-BE49-F238E27FC236}">
                <a16:creationId xmlns:a16="http://schemas.microsoft.com/office/drawing/2014/main" id="{79C7BE05-6235-EE4D-94EC-78077B3FB3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8725" y="95567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58" name="Text Box 19">
            <a:extLst>
              <a:ext uri="{FF2B5EF4-FFF2-40B4-BE49-F238E27FC236}">
                <a16:creationId xmlns:a16="http://schemas.microsoft.com/office/drawing/2014/main" id="{330C7F70-C27A-B94C-9925-2218CE4BC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1213" y="2333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59" name="Text Box 23">
            <a:extLst>
              <a:ext uri="{FF2B5EF4-FFF2-40B4-BE49-F238E27FC236}">
                <a16:creationId xmlns:a16="http://schemas.microsoft.com/office/drawing/2014/main" id="{F40A3E1D-01B9-5740-A647-64848ECD2C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3013" y="20399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60" name="Text Box 28">
            <a:extLst>
              <a:ext uri="{FF2B5EF4-FFF2-40B4-BE49-F238E27FC236}">
                <a16:creationId xmlns:a16="http://schemas.microsoft.com/office/drawing/2014/main" id="{162D6C9A-D37E-1542-B63A-DAEED02908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5663" y="8128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61" name="Text Box 31">
            <a:extLst>
              <a:ext uri="{FF2B5EF4-FFF2-40B4-BE49-F238E27FC236}">
                <a16:creationId xmlns:a16="http://schemas.microsoft.com/office/drawing/2014/main" id="{7E7E1A07-E0F3-AD42-A923-7754EFF2ED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0188" y="261937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62" name="Text Box 64">
            <a:extLst>
              <a:ext uri="{FF2B5EF4-FFF2-40B4-BE49-F238E27FC236}">
                <a16:creationId xmlns:a16="http://schemas.microsoft.com/office/drawing/2014/main" id="{2869C229-BAE1-C64C-A3C3-5549C9BBD6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2938" y="486251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63" name="Text Box 67">
            <a:extLst>
              <a:ext uri="{FF2B5EF4-FFF2-40B4-BE49-F238E27FC236}">
                <a16:creationId xmlns:a16="http://schemas.microsoft.com/office/drawing/2014/main" id="{C470255A-8918-7B4C-A445-10A30072D8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2125" y="486251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64" name="Text Box 72">
            <a:extLst>
              <a:ext uri="{FF2B5EF4-FFF2-40B4-BE49-F238E27FC236}">
                <a16:creationId xmlns:a16="http://schemas.microsoft.com/office/drawing/2014/main" id="{A1B5B326-14A4-B040-808D-B79DFFBA68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2125" y="341947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65" name="Text Box 73">
            <a:extLst>
              <a:ext uri="{FF2B5EF4-FFF2-40B4-BE49-F238E27FC236}">
                <a16:creationId xmlns:a16="http://schemas.microsoft.com/office/drawing/2014/main" id="{0CC1A390-7D50-FE4E-B02D-C3A111B58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3725" y="421481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66" name="Text Box 76">
            <a:extLst>
              <a:ext uri="{FF2B5EF4-FFF2-40B4-BE49-F238E27FC236}">
                <a16:creationId xmlns:a16="http://schemas.microsoft.com/office/drawing/2014/main" id="{F4202CBE-9DEB-084A-B4B6-10D67344CD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6288" y="572611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67" name="Text Box 77">
            <a:extLst>
              <a:ext uri="{FF2B5EF4-FFF2-40B4-BE49-F238E27FC236}">
                <a16:creationId xmlns:a16="http://schemas.microsoft.com/office/drawing/2014/main" id="{E2D9DEFE-6214-694E-B116-9E959D57DA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2063" y="406717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68" name="Text Box 78">
            <a:extLst>
              <a:ext uri="{FF2B5EF4-FFF2-40B4-BE49-F238E27FC236}">
                <a16:creationId xmlns:a16="http://schemas.microsoft.com/office/drawing/2014/main" id="{38310026-27D6-644B-9AAC-A978458FDA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4550" y="33448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69" name="Text Box 82">
            <a:extLst>
              <a:ext uri="{FF2B5EF4-FFF2-40B4-BE49-F238E27FC236}">
                <a16:creationId xmlns:a16="http://schemas.microsoft.com/office/drawing/2014/main" id="{CBCDADAA-A53C-9347-9A0C-453557A649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6350" y="51514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O</a:t>
            </a:r>
          </a:p>
        </p:txBody>
      </p:sp>
      <p:sp>
        <p:nvSpPr>
          <p:cNvPr id="68670" name="Text Box 87">
            <a:extLst>
              <a:ext uri="{FF2B5EF4-FFF2-40B4-BE49-F238E27FC236}">
                <a16:creationId xmlns:a16="http://schemas.microsoft.com/office/drawing/2014/main" id="{1B915E42-E85B-4E47-A670-9C0F4B9213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000" y="39243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8671" name="Text Box 90">
            <a:extLst>
              <a:ext uri="{FF2B5EF4-FFF2-40B4-BE49-F238E27FC236}">
                <a16:creationId xmlns:a16="http://schemas.microsoft.com/office/drawing/2014/main" id="{94447AAF-A3D5-5242-A084-53E4209884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3525" y="573087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grpSp>
        <p:nvGrpSpPr>
          <p:cNvPr id="68672" name="Gruppierung 4">
            <a:extLst>
              <a:ext uri="{FF2B5EF4-FFF2-40B4-BE49-F238E27FC236}">
                <a16:creationId xmlns:a16="http://schemas.microsoft.com/office/drawing/2014/main" id="{97B17E7D-AC1E-DC44-A03F-202375BE64E1}"/>
              </a:ext>
            </a:extLst>
          </p:cNvPr>
          <p:cNvGrpSpPr>
            <a:grpSpLocks/>
          </p:cNvGrpSpPr>
          <p:nvPr/>
        </p:nvGrpSpPr>
        <p:grpSpPr bwMode="auto">
          <a:xfrm>
            <a:off x="3227388" y="160338"/>
            <a:ext cx="4175125" cy="6435725"/>
            <a:chOff x="3227388" y="160338"/>
            <a:chExt cx="4175125" cy="6435725"/>
          </a:xfrm>
        </p:grpSpPr>
        <p:sp>
          <p:nvSpPr>
            <p:cNvPr id="68675" name="Text Box 9">
              <a:extLst>
                <a:ext uri="{FF2B5EF4-FFF2-40B4-BE49-F238E27FC236}">
                  <a16:creationId xmlns:a16="http://schemas.microsoft.com/office/drawing/2014/main" id="{59C7C507-9758-2845-9F2B-A068247C1C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8600" y="2581275"/>
              <a:ext cx="45561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676" name="Text Box 10">
              <a:extLst>
                <a:ext uri="{FF2B5EF4-FFF2-40B4-BE49-F238E27FC236}">
                  <a16:creationId xmlns:a16="http://schemas.microsoft.com/office/drawing/2014/main" id="{DABF2462-9CEB-A34E-BF9C-129BD606CF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27388" y="812800"/>
              <a:ext cx="45561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677" name="Text Box 11">
              <a:extLst>
                <a:ext uri="{FF2B5EF4-FFF2-40B4-BE49-F238E27FC236}">
                  <a16:creationId xmlns:a16="http://schemas.microsoft.com/office/drawing/2014/main" id="{3771863E-E771-9E4D-A3C0-7C0F503737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8600" y="160338"/>
              <a:ext cx="45561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678" name="Text Box 12">
              <a:extLst>
                <a:ext uri="{FF2B5EF4-FFF2-40B4-BE49-F238E27FC236}">
                  <a16:creationId xmlns:a16="http://schemas.microsoft.com/office/drawing/2014/main" id="{1E482693-C66B-8746-A9D6-FB83FA1E81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8538" y="2905125"/>
              <a:ext cx="50006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79" name="Text Box 20">
              <a:extLst>
                <a:ext uri="{FF2B5EF4-FFF2-40B4-BE49-F238E27FC236}">
                  <a16:creationId xmlns:a16="http://schemas.microsoft.com/office/drawing/2014/main" id="{4C65B81F-5712-E345-9F1F-85943224AC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3000" y="1312863"/>
              <a:ext cx="50006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80" name="Text Box 25">
              <a:extLst>
                <a:ext uri="{FF2B5EF4-FFF2-40B4-BE49-F238E27FC236}">
                  <a16:creationId xmlns:a16="http://schemas.microsoft.com/office/drawing/2014/main" id="{0BB897B0-E063-F742-A5C1-725648EAA1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4213" y="2000250"/>
              <a:ext cx="50006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81" name="Text Box 26">
              <a:extLst>
                <a:ext uri="{FF2B5EF4-FFF2-40B4-BE49-F238E27FC236}">
                  <a16:creationId xmlns:a16="http://schemas.microsoft.com/office/drawing/2014/main" id="{E3AF7D08-A546-4648-B550-4EABC0D106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54400" y="2182813"/>
              <a:ext cx="50006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82" name="Text Box 29">
              <a:extLst>
                <a:ext uri="{FF2B5EF4-FFF2-40B4-BE49-F238E27FC236}">
                  <a16:creationId xmlns:a16="http://schemas.microsoft.com/office/drawing/2014/main" id="{0C6E8DF3-1964-D249-8752-B6D2DD3B9D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8600" y="1028700"/>
              <a:ext cx="45561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683" name="Text Box 30">
              <a:extLst>
                <a:ext uri="{FF2B5EF4-FFF2-40B4-BE49-F238E27FC236}">
                  <a16:creationId xmlns:a16="http://schemas.microsoft.com/office/drawing/2014/main" id="{D062A00C-24B9-C146-B402-6830327A02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8600" y="1709738"/>
              <a:ext cx="45561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684" name="Text Box 32">
              <a:extLst>
                <a:ext uri="{FF2B5EF4-FFF2-40B4-BE49-F238E27FC236}">
                  <a16:creationId xmlns:a16="http://schemas.microsoft.com/office/drawing/2014/main" id="{1D141440-F0BA-D140-B2D6-5E2D6F0478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62550" y="381000"/>
              <a:ext cx="45561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685" name="Text Box 33">
              <a:extLst>
                <a:ext uri="{FF2B5EF4-FFF2-40B4-BE49-F238E27FC236}">
                  <a16:creationId xmlns:a16="http://schemas.microsoft.com/office/drawing/2014/main" id="{50FEE2AD-FEF4-5346-BCDB-B446FDE17B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21338" y="1608138"/>
              <a:ext cx="45561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686" name="Text Box 34">
              <a:extLst>
                <a:ext uri="{FF2B5EF4-FFF2-40B4-BE49-F238E27FC236}">
                  <a16:creationId xmlns:a16="http://schemas.microsoft.com/office/drawing/2014/main" id="{BB8E3999-C5A6-FC4F-8846-024B7E9A43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84738" y="2090738"/>
              <a:ext cx="45561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687" name="Text Box 35">
              <a:extLst>
                <a:ext uri="{FF2B5EF4-FFF2-40B4-BE49-F238E27FC236}">
                  <a16:creationId xmlns:a16="http://schemas.microsoft.com/office/drawing/2014/main" id="{B72DD027-FEB5-F142-A5A7-181E46F8D3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69038" y="1824038"/>
              <a:ext cx="45561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688" name="Text Box 36">
              <a:extLst>
                <a:ext uri="{FF2B5EF4-FFF2-40B4-BE49-F238E27FC236}">
                  <a16:creationId xmlns:a16="http://schemas.microsoft.com/office/drawing/2014/main" id="{F3207EED-1FD0-D747-A953-0E08794C50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13425" y="2943225"/>
              <a:ext cx="45561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008000"/>
                  </a:solidFill>
                </a:rPr>
                <a:t>X</a:t>
              </a:r>
            </a:p>
          </p:txBody>
        </p:sp>
        <p:sp>
          <p:nvSpPr>
            <p:cNvPr id="68689" name="Text Box 37">
              <a:extLst>
                <a:ext uri="{FF2B5EF4-FFF2-40B4-BE49-F238E27FC236}">
                  <a16:creationId xmlns:a16="http://schemas.microsoft.com/office/drawing/2014/main" id="{97A12154-7D65-6048-8DB1-0DB8255B50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89613" y="596900"/>
              <a:ext cx="45561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690" name="Text Box 44">
              <a:extLst>
                <a:ext uri="{FF2B5EF4-FFF2-40B4-BE49-F238E27FC236}">
                  <a16:creationId xmlns:a16="http://schemas.microsoft.com/office/drawing/2014/main" id="{7CE544E6-8243-0F49-AD1E-148C5EA474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19825" y="1176338"/>
              <a:ext cx="50006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91" name="Text Box 45">
              <a:extLst>
                <a:ext uri="{FF2B5EF4-FFF2-40B4-BE49-F238E27FC236}">
                  <a16:creationId xmlns:a16="http://schemas.microsoft.com/office/drawing/2014/main" id="{049E9574-2EFF-F04B-B363-69DE8DBAEF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1150" y="2363788"/>
              <a:ext cx="50006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92" name="Text Box 46">
              <a:extLst>
                <a:ext uri="{FF2B5EF4-FFF2-40B4-BE49-F238E27FC236}">
                  <a16:creationId xmlns:a16="http://schemas.microsoft.com/office/drawing/2014/main" id="{5FB7A68D-00B5-9545-A84C-B8F2C113C2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26013" y="1533525"/>
              <a:ext cx="50006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93" name="Text Box 47">
              <a:extLst>
                <a:ext uri="{FF2B5EF4-FFF2-40B4-BE49-F238E27FC236}">
                  <a16:creationId xmlns:a16="http://schemas.microsoft.com/office/drawing/2014/main" id="{2F68A112-5680-BE4F-92A1-07A918CDCF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02388" y="2687638"/>
              <a:ext cx="50006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94" name="Text Box 48">
              <a:extLst>
                <a:ext uri="{FF2B5EF4-FFF2-40B4-BE49-F238E27FC236}">
                  <a16:creationId xmlns:a16="http://schemas.microsoft.com/office/drawing/2014/main" id="{7A030C01-027B-6642-AFDE-911AE6B3AC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88163" y="1028700"/>
              <a:ext cx="50006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95" name="Text Box 49">
              <a:extLst>
                <a:ext uri="{FF2B5EF4-FFF2-40B4-BE49-F238E27FC236}">
                  <a16:creationId xmlns:a16="http://schemas.microsoft.com/office/drawing/2014/main" id="{70D3D6F2-3A5E-6F4F-9A39-57D43B8540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70650" y="306388"/>
              <a:ext cx="50006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96" name="Text Box 51">
              <a:extLst>
                <a:ext uri="{FF2B5EF4-FFF2-40B4-BE49-F238E27FC236}">
                  <a16:creationId xmlns:a16="http://schemas.microsoft.com/office/drawing/2014/main" id="{ECCF6B65-B2DB-244A-B81C-540278E9E8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10113" y="233363"/>
              <a:ext cx="50006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97" name="Text Box 52">
              <a:extLst>
                <a:ext uri="{FF2B5EF4-FFF2-40B4-BE49-F238E27FC236}">
                  <a16:creationId xmlns:a16="http://schemas.microsoft.com/office/drawing/2014/main" id="{C5E9F716-0672-9B43-AF20-2B0EE8EF3C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57813" y="812800"/>
              <a:ext cx="50006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98" name="Text Box 53">
              <a:extLst>
                <a:ext uri="{FF2B5EF4-FFF2-40B4-BE49-F238E27FC236}">
                  <a16:creationId xmlns:a16="http://schemas.microsoft.com/office/drawing/2014/main" id="{E6CA1D39-7B9B-9F47-85B3-12C021F14E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02450" y="2112963"/>
              <a:ext cx="50006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699" name="Text Box 54">
              <a:extLst>
                <a:ext uri="{FF2B5EF4-FFF2-40B4-BE49-F238E27FC236}">
                  <a16:creationId xmlns:a16="http://schemas.microsoft.com/office/drawing/2014/main" id="{6B0F1220-D76D-0E47-9E6D-BFC942B045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57750" y="2654300"/>
              <a:ext cx="50006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00" name="Text Box 56">
              <a:extLst>
                <a:ext uri="{FF2B5EF4-FFF2-40B4-BE49-F238E27FC236}">
                  <a16:creationId xmlns:a16="http://schemas.microsoft.com/office/drawing/2014/main" id="{2A4FD580-791B-BE47-968D-9A86573C33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10113" y="1028700"/>
              <a:ext cx="45561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01" name="Text Box 57">
              <a:extLst>
                <a:ext uri="{FF2B5EF4-FFF2-40B4-BE49-F238E27FC236}">
                  <a16:creationId xmlns:a16="http://schemas.microsoft.com/office/drawing/2014/main" id="{0A8ED439-F941-B949-96E7-D23BAAEA86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15100" y="885825"/>
              <a:ext cx="45561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02" name="Text Box 68">
              <a:extLst>
                <a:ext uri="{FF2B5EF4-FFF2-40B4-BE49-F238E27FC236}">
                  <a16:creationId xmlns:a16="http://schemas.microsoft.com/office/drawing/2014/main" id="{4C27EE54-235C-6040-AD54-A6A23C6C5C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1938" y="5692775"/>
              <a:ext cx="45561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03" name="Text Box 69">
              <a:extLst>
                <a:ext uri="{FF2B5EF4-FFF2-40B4-BE49-F238E27FC236}">
                  <a16:creationId xmlns:a16="http://schemas.microsoft.com/office/drawing/2014/main" id="{98E7A24F-B98E-B541-AE50-16DD5D81A5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60725" y="3924300"/>
              <a:ext cx="45561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04" name="Text Box 70">
              <a:extLst>
                <a:ext uri="{FF2B5EF4-FFF2-40B4-BE49-F238E27FC236}">
                  <a16:creationId xmlns:a16="http://schemas.microsoft.com/office/drawing/2014/main" id="{F2F4AE60-01E4-4D49-AE78-F00C9B43A1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1938" y="3271838"/>
              <a:ext cx="45561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05" name="Text Box 71">
              <a:extLst>
                <a:ext uri="{FF2B5EF4-FFF2-40B4-BE49-F238E27FC236}">
                  <a16:creationId xmlns:a16="http://schemas.microsoft.com/office/drawing/2014/main" id="{632CB0A5-2AE2-374C-9FE5-586C0F10F0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1875" y="6016625"/>
              <a:ext cx="50006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06" name="Text Box 79">
              <a:extLst>
                <a:ext uri="{FF2B5EF4-FFF2-40B4-BE49-F238E27FC236}">
                  <a16:creationId xmlns:a16="http://schemas.microsoft.com/office/drawing/2014/main" id="{FF4A141B-7D7C-7545-BCBD-652595B799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16338" y="4424363"/>
              <a:ext cx="50006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07" name="Text Box 84">
              <a:extLst>
                <a:ext uri="{FF2B5EF4-FFF2-40B4-BE49-F238E27FC236}">
                  <a16:creationId xmlns:a16="http://schemas.microsoft.com/office/drawing/2014/main" id="{5FDC2260-7413-CC44-9948-6B16753E07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27550" y="5111750"/>
              <a:ext cx="50006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08" name="Text Box 85">
              <a:extLst>
                <a:ext uri="{FF2B5EF4-FFF2-40B4-BE49-F238E27FC236}">
                  <a16:creationId xmlns:a16="http://schemas.microsoft.com/office/drawing/2014/main" id="{AE2147F7-6512-F142-9288-0782035162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87738" y="5294313"/>
              <a:ext cx="50006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09" name="Text Box 88">
              <a:extLst>
                <a:ext uri="{FF2B5EF4-FFF2-40B4-BE49-F238E27FC236}">
                  <a16:creationId xmlns:a16="http://schemas.microsoft.com/office/drawing/2014/main" id="{4B784AB1-80E4-9143-90EB-936A28A542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1938" y="4140200"/>
              <a:ext cx="45561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10" name="Text Box 89">
              <a:extLst>
                <a:ext uri="{FF2B5EF4-FFF2-40B4-BE49-F238E27FC236}">
                  <a16:creationId xmlns:a16="http://schemas.microsoft.com/office/drawing/2014/main" id="{CF01DCE7-9DAD-834E-889E-B35CCB6CB1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1938" y="4821238"/>
              <a:ext cx="45561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11" name="Text Box 91">
              <a:extLst>
                <a:ext uri="{FF2B5EF4-FFF2-40B4-BE49-F238E27FC236}">
                  <a16:creationId xmlns:a16="http://schemas.microsoft.com/office/drawing/2014/main" id="{DA0CC14E-A3D2-5F4E-B998-A9F3F0169D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56188" y="3635375"/>
              <a:ext cx="45561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12" name="Text Box 92">
              <a:extLst>
                <a:ext uri="{FF2B5EF4-FFF2-40B4-BE49-F238E27FC236}">
                  <a16:creationId xmlns:a16="http://schemas.microsoft.com/office/drawing/2014/main" id="{9A87DA50-5BCD-8F4C-8089-25480170D8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14975" y="4862513"/>
              <a:ext cx="45561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13" name="Text Box 93">
              <a:extLst>
                <a:ext uri="{FF2B5EF4-FFF2-40B4-BE49-F238E27FC236}">
                  <a16:creationId xmlns:a16="http://schemas.microsoft.com/office/drawing/2014/main" id="{E1A1E414-1252-9B4D-8366-23901463D9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62675" y="5078413"/>
              <a:ext cx="45561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14" name="Text Box 95">
              <a:extLst>
                <a:ext uri="{FF2B5EF4-FFF2-40B4-BE49-F238E27FC236}">
                  <a16:creationId xmlns:a16="http://schemas.microsoft.com/office/drawing/2014/main" id="{A21009DE-2FF5-4D45-B8E1-40F8EAE609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83250" y="3851275"/>
              <a:ext cx="45561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15" name="Text Box 102">
              <a:extLst>
                <a:ext uri="{FF2B5EF4-FFF2-40B4-BE49-F238E27FC236}">
                  <a16:creationId xmlns:a16="http://schemas.microsoft.com/office/drawing/2014/main" id="{3C7077B0-B429-AA45-A786-7D7C5B3ABC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13463" y="4430713"/>
              <a:ext cx="50006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16" name="Text Box 103">
              <a:extLst>
                <a:ext uri="{FF2B5EF4-FFF2-40B4-BE49-F238E27FC236}">
                  <a16:creationId xmlns:a16="http://schemas.microsoft.com/office/drawing/2014/main" id="{660D4A96-E2D0-7E49-BA32-7C78ABDEDB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4788" y="5618163"/>
              <a:ext cx="50006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17" name="Text Box 104">
              <a:extLst>
                <a:ext uri="{FF2B5EF4-FFF2-40B4-BE49-F238E27FC236}">
                  <a16:creationId xmlns:a16="http://schemas.microsoft.com/office/drawing/2014/main" id="{A3C59B90-8C43-F148-B766-770F2F2A0C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19650" y="4787900"/>
              <a:ext cx="50006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18" name="Text Box 105">
              <a:extLst>
                <a:ext uri="{FF2B5EF4-FFF2-40B4-BE49-F238E27FC236}">
                  <a16:creationId xmlns:a16="http://schemas.microsoft.com/office/drawing/2014/main" id="{C1F9B49B-3024-8448-BB9C-B78361B7BF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96025" y="5942013"/>
              <a:ext cx="50006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19" name="Text Box 106">
              <a:extLst>
                <a:ext uri="{FF2B5EF4-FFF2-40B4-BE49-F238E27FC236}">
                  <a16:creationId xmlns:a16="http://schemas.microsoft.com/office/drawing/2014/main" id="{CEB59E00-BF10-B34E-A631-BB9E710BF8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81800" y="4283075"/>
              <a:ext cx="50006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20" name="Text Box 107">
              <a:extLst>
                <a:ext uri="{FF2B5EF4-FFF2-40B4-BE49-F238E27FC236}">
                  <a16:creationId xmlns:a16="http://schemas.microsoft.com/office/drawing/2014/main" id="{9A7810FE-74E2-D94E-9322-8289DEA3EA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64288" y="3560763"/>
              <a:ext cx="50006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21" name="Text Box 109">
              <a:extLst>
                <a:ext uri="{FF2B5EF4-FFF2-40B4-BE49-F238E27FC236}">
                  <a16:creationId xmlns:a16="http://schemas.microsoft.com/office/drawing/2014/main" id="{B8594D4B-F22F-144D-BAA3-3B62C4FD09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03750" y="3487738"/>
              <a:ext cx="500063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22" name="Text Box 110">
              <a:extLst>
                <a:ext uri="{FF2B5EF4-FFF2-40B4-BE49-F238E27FC236}">
                  <a16:creationId xmlns:a16="http://schemas.microsoft.com/office/drawing/2014/main" id="{833AAE12-87C0-FD48-B7B6-CDDFEE94A9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1450" y="4067175"/>
              <a:ext cx="50006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23" name="Text Box 111">
              <a:extLst>
                <a:ext uri="{FF2B5EF4-FFF2-40B4-BE49-F238E27FC236}">
                  <a16:creationId xmlns:a16="http://schemas.microsoft.com/office/drawing/2014/main" id="{C6DFACC6-FC42-B54B-97FA-99CFA18856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96088" y="5367338"/>
              <a:ext cx="500062" cy="579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24" name="Text Box 112">
              <a:extLst>
                <a:ext uri="{FF2B5EF4-FFF2-40B4-BE49-F238E27FC236}">
                  <a16:creationId xmlns:a16="http://schemas.microsoft.com/office/drawing/2014/main" id="{AD9BD87D-9455-4947-B8F3-2B40DF3425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51388" y="5908675"/>
              <a:ext cx="50006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O</a:t>
              </a:r>
            </a:p>
          </p:txBody>
        </p:sp>
        <p:sp>
          <p:nvSpPr>
            <p:cNvPr id="68725" name="Text Box 115">
              <a:extLst>
                <a:ext uri="{FF2B5EF4-FFF2-40B4-BE49-F238E27FC236}">
                  <a16:creationId xmlns:a16="http://schemas.microsoft.com/office/drawing/2014/main" id="{8D49920B-986C-D042-A099-8AF86450D4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03750" y="4283075"/>
              <a:ext cx="455613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68726" name="Text Box 116">
              <a:extLst>
                <a:ext uri="{FF2B5EF4-FFF2-40B4-BE49-F238E27FC236}">
                  <a16:creationId xmlns:a16="http://schemas.microsoft.com/office/drawing/2014/main" id="{9061BEC6-A853-4C46-86A8-E9E0E13C8D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08738" y="4140200"/>
              <a:ext cx="455612" cy="579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tx2"/>
                </a:buClr>
                <a:buSzPct val="10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de-DE" altLang="de-DE" sz="3200" b="1">
                  <a:solidFill>
                    <a:srgbClr val="FF0000"/>
                  </a:solidFill>
                </a:rPr>
                <a:t>X</a:t>
              </a:r>
            </a:p>
          </p:txBody>
        </p:sp>
      </p:grpSp>
      <p:sp>
        <p:nvSpPr>
          <p:cNvPr id="68673" name="Text Box 118">
            <a:extLst>
              <a:ext uri="{FF2B5EF4-FFF2-40B4-BE49-F238E27FC236}">
                <a16:creationId xmlns:a16="http://schemas.microsoft.com/office/drawing/2014/main" id="{BC94CC8E-7197-E84F-84C5-C588C5B506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3263" y="594677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75"/>
    </mc:Choice>
    <mc:Fallback xmlns="">
      <p:transition spd="slow" advTm="23675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Line 2">
            <a:extLst>
              <a:ext uri="{FF2B5EF4-FFF2-40B4-BE49-F238E27FC236}">
                <a16:creationId xmlns:a16="http://schemas.microsoft.com/office/drawing/2014/main" id="{3003249D-B05B-454A-AD46-8D814D9E1F3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600200" y="2193925"/>
            <a:ext cx="11113" cy="24241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4754" name="Line 3">
            <a:extLst>
              <a:ext uri="{FF2B5EF4-FFF2-40B4-BE49-F238E27FC236}">
                <a16:creationId xmlns:a16="http://schemas.microsoft.com/office/drawing/2014/main" id="{0DF7E8FE-5CAE-5E48-981A-D6685ED622FB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200" y="4618038"/>
            <a:ext cx="50863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4755" name="Line 4">
            <a:extLst>
              <a:ext uri="{FF2B5EF4-FFF2-40B4-BE49-F238E27FC236}">
                <a16:creationId xmlns:a16="http://schemas.microsoft.com/office/drawing/2014/main" id="{FDF880B4-EC92-194B-A2A8-0EE3F583903A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200" y="4171950"/>
            <a:ext cx="452596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4756" name="Text Box 5">
            <a:extLst>
              <a:ext uri="{FF2B5EF4-FFF2-40B4-BE49-F238E27FC236}">
                <a16:creationId xmlns:a16="http://schemas.microsoft.com/office/drawing/2014/main" id="{192BDC8A-58EF-8741-848C-163D13AA08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688" y="2646363"/>
            <a:ext cx="946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800"/>
              <a:t>RZ(ms)</a:t>
            </a:r>
          </a:p>
        </p:txBody>
      </p:sp>
      <p:sp>
        <p:nvSpPr>
          <p:cNvPr id="74757" name="Text Box 6">
            <a:extLst>
              <a:ext uri="{FF2B5EF4-FFF2-40B4-BE49-F238E27FC236}">
                <a16:creationId xmlns:a16="http://schemas.microsoft.com/office/drawing/2014/main" id="{DE49C00D-124F-2341-99E1-FACEEC3E29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4081" y="4879460"/>
            <a:ext cx="308289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800" dirty="0"/>
              <a:t>Displaygröße (Anzahl Items)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827AABF-EC72-334B-8DF6-94C1A9AC1CEB}"/>
              </a:ext>
            </a:extLst>
          </p:cNvPr>
          <p:cNvSpPr txBox="1"/>
          <p:nvPr/>
        </p:nvSpPr>
        <p:spPr>
          <a:xfrm>
            <a:off x="6686550" y="3933329"/>
            <a:ext cx="1358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‚pop-out‘</a:t>
            </a:r>
          </a:p>
        </p:txBody>
      </p:sp>
    </p:spTree>
    <p:extLst>
      <p:ext uri="{BB962C8B-B14F-4D97-AF65-F5344CB8AC3E}">
        <p14:creationId xmlns:p14="http://schemas.microsoft.com/office/powerpoint/2010/main" val="3916553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743"/>
    </mc:Choice>
    <mc:Fallback xmlns="">
      <p:transition spd="slow" advTm="94743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2">
            <a:extLst>
              <a:ext uri="{FF2B5EF4-FFF2-40B4-BE49-F238E27FC236}">
                <a16:creationId xmlns:a16="http://schemas.microsoft.com/office/drawing/2014/main" id="{C57C15AE-7438-194A-BD4B-28A22ABA41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>
                <a:ea typeface="ＭＳ Ｐゴシック" panose="020B0600070205080204" pitchFamily="34" charset="-128"/>
              </a:rPr>
              <a:t>Allgemeine Psychologie I: Wahrnehmung</a:t>
            </a:r>
          </a:p>
        </p:txBody>
      </p:sp>
      <p:sp>
        <p:nvSpPr>
          <p:cNvPr id="9218" name="Rectangle 3">
            <a:extLst>
              <a:ext uri="{FF2B5EF4-FFF2-40B4-BE49-F238E27FC236}">
                <a16:creationId xmlns:a16="http://schemas.microsoft.com/office/drawing/2014/main" id="{0FF4EC3C-41F0-0848-B5E0-5EFF338818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76263" y="1762125"/>
            <a:ext cx="7918450" cy="4114800"/>
          </a:xfrm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de-DE" altLang="de-DE" sz="2700" dirty="0">
                <a:ea typeface="ＭＳ Ｐゴシック" panose="020B0600070205080204" pitchFamily="34" charset="-128"/>
              </a:rPr>
              <a:t>	Literatur: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de-DE" altLang="de-DE" sz="1700" dirty="0">
                <a:ea typeface="ＭＳ Ｐゴシック" panose="020B0600070205080204" pitchFamily="34" charset="-128"/>
              </a:rPr>
              <a:t>	Pollmann, S. Allgemeine Psychologie. Stuttgart: UTB, 2020 (2. Aufl.)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de-DE" altLang="de-DE" sz="1700" b="1" dirty="0">
                <a:ea typeface="ＭＳ Ｐゴシック" panose="020B0600070205080204" pitchFamily="34" charset="-128"/>
              </a:rPr>
              <a:t>	ISBN </a:t>
            </a:r>
            <a:r>
              <a:rPr lang="de-DE" altLang="de-DE" sz="1700" dirty="0">
                <a:ea typeface="ＭＳ Ｐゴシック" panose="020B0600070205080204" pitchFamily="34" charset="-128"/>
              </a:rPr>
              <a:t>3-8252-8391-7 (Klausurstoff Vorlesung).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Ebook</a:t>
            </a:r>
            <a:r>
              <a:rPr lang="de-DE" altLang="de-DE" sz="1700" dirty="0">
                <a:ea typeface="ＭＳ Ｐゴシック" panose="020B0600070205080204" pitchFamily="34" charset="-128"/>
              </a:rPr>
              <a:t> ist über die UB erhältlich</a:t>
            </a:r>
          </a:p>
          <a:p>
            <a:pPr>
              <a:lnSpc>
                <a:spcPct val="80000"/>
              </a:lnSpc>
              <a:buFontTx/>
              <a:buNone/>
            </a:pPr>
            <a:endParaRPr lang="de-DE" altLang="de-DE" sz="1700" dirty="0"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de-DE" altLang="de-DE" sz="1700" dirty="0">
                <a:ea typeface="ＭＳ Ｐゴシック" panose="020B0600070205080204" pitchFamily="34" charset="-128"/>
              </a:rPr>
              <a:t>	Goldstein, B. E. Sensation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and</a:t>
            </a:r>
            <a:r>
              <a:rPr lang="de-DE" altLang="de-DE" sz="1700" dirty="0">
                <a:ea typeface="ＭＳ Ｐゴシック" panose="020B0600070205080204" pitchFamily="34" charset="-128"/>
              </a:rPr>
              <a:t>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Perception</a:t>
            </a:r>
            <a:r>
              <a:rPr lang="de-DE" altLang="de-DE" sz="1700" dirty="0">
                <a:ea typeface="ＭＳ Ｐゴシック" panose="020B0600070205080204" pitchFamily="34" charset="-128"/>
              </a:rPr>
              <a:t>.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Wadsworth</a:t>
            </a:r>
            <a:r>
              <a:rPr lang="de-DE" altLang="de-DE" sz="1700" dirty="0">
                <a:ea typeface="ＭＳ Ｐゴシック" panose="020B0600070205080204" pitchFamily="34" charset="-128"/>
              </a:rPr>
              <a:t>: Belmont (8th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edition</a:t>
            </a:r>
            <a:r>
              <a:rPr lang="de-DE" altLang="de-DE" sz="1700" dirty="0">
                <a:ea typeface="ＭＳ Ｐゴシック" panose="020B0600070205080204" pitchFamily="34" charset="-128"/>
              </a:rPr>
              <a:t>). </a:t>
            </a:r>
            <a:r>
              <a:rPr lang="de-DE" altLang="de-DE" sz="1700" b="1" dirty="0">
                <a:ea typeface="ＭＳ Ｐゴシック" panose="020B0600070205080204" pitchFamily="34" charset="-128"/>
              </a:rPr>
              <a:t>ISBN</a:t>
            </a:r>
            <a:r>
              <a:rPr lang="de-DE" altLang="de-DE" sz="1700" dirty="0">
                <a:ea typeface="ＭＳ Ｐゴシック" panose="020B0600070205080204" pitchFamily="34" charset="-128"/>
              </a:rPr>
              <a:t>  0-495-60149-7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de-DE" altLang="de-DE" sz="1700" dirty="0">
                <a:ea typeface="ＭＳ Ｐゴシック" panose="020B0600070205080204" pitchFamily="34" charset="-128"/>
              </a:rPr>
              <a:t>	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de-DE" altLang="de-DE" sz="1700" dirty="0">
                <a:ea typeface="ＭＳ Ｐゴシック" panose="020B0600070205080204" pitchFamily="34" charset="-128"/>
              </a:rPr>
              <a:t>	Kandel, E. R.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Principles</a:t>
            </a:r>
            <a:r>
              <a:rPr lang="de-DE" altLang="de-DE" sz="1700" dirty="0">
                <a:ea typeface="ＭＳ Ｐゴシック" panose="020B0600070205080204" pitchFamily="34" charset="-128"/>
              </a:rPr>
              <a:t>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of</a:t>
            </a:r>
            <a:r>
              <a:rPr lang="de-DE" altLang="de-DE" sz="1700" dirty="0">
                <a:ea typeface="ＭＳ Ｐゴシック" panose="020B0600070205080204" pitchFamily="34" charset="-128"/>
              </a:rPr>
              <a:t>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Neural</a:t>
            </a:r>
            <a:r>
              <a:rPr lang="de-DE" altLang="de-DE" sz="1700" dirty="0">
                <a:ea typeface="ＭＳ Ｐゴシック" panose="020B0600070205080204" pitchFamily="34" charset="-128"/>
              </a:rPr>
              <a:t> Science. McGraw Hill: New York (6th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edition</a:t>
            </a:r>
            <a:r>
              <a:rPr lang="de-DE" altLang="de-DE" sz="1700" dirty="0">
                <a:ea typeface="ＭＳ Ｐゴシック" panose="020B0600070205080204" pitchFamily="34" charset="-128"/>
              </a:rPr>
              <a:t>). </a:t>
            </a:r>
            <a:r>
              <a:rPr lang="de-DE" altLang="de-DE" sz="1700" b="1" dirty="0">
                <a:ea typeface="ＭＳ Ｐゴシック" panose="020B0600070205080204" pitchFamily="34" charset="-128"/>
              </a:rPr>
              <a:t>ISBN </a:t>
            </a:r>
            <a:r>
              <a:rPr lang="de-DE" altLang="de-DE" sz="1700" dirty="0">
                <a:ea typeface="ＭＳ Ｐゴシック" panose="020B0600070205080204" pitchFamily="34" charset="-128"/>
              </a:rPr>
              <a:t>1-25-964224-0</a:t>
            </a:r>
            <a:br>
              <a:rPr lang="de-DE" altLang="de-DE" sz="1700" dirty="0">
                <a:ea typeface="ＭＳ Ｐゴシック" panose="020B0600070205080204" pitchFamily="34" charset="-128"/>
              </a:rPr>
            </a:br>
            <a:endParaRPr lang="de-DE" altLang="de-DE" sz="1700" dirty="0"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de-DE" altLang="de-DE" sz="1700" dirty="0">
                <a:ea typeface="ＭＳ Ｐゴシック" panose="020B0600070205080204" pitchFamily="34" charset="-128"/>
              </a:rPr>
              <a:t>	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Purves</a:t>
            </a:r>
            <a:r>
              <a:rPr lang="de-DE" altLang="de-DE" sz="1700" dirty="0">
                <a:ea typeface="ＭＳ Ｐゴシック" panose="020B0600070205080204" pitchFamily="34" charset="-128"/>
              </a:rPr>
              <a:t>, D.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Neuroscience</a:t>
            </a:r>
            <a:r>
              <a:rPr lang="de-DE" altLang="de-DE" sz="1700" dirty="0">
                <a:ea typeface="ＭＳ Ｐゴシック" panose="020B0600070205080204" pitchFamily="34" charset="-128"/>
              </a:rPr>
              <a:t>.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Sinauer</a:t>
            </a:r>
            <a:r>
              <a:rPr lang="de-DE" altLang="de-DE" sz="1700" dirty="0">
                <a:ea typeface="ＭＳ Ｐゴシック" panose="020B0600070205080204" pitchFamily="34" charset="-128"/>
              </a:rPr>
              <a:t>: Sunderland (3rd </a:t>
            </a:r>
            <a:r>
              <a:rPr lang="de-DE" altLang="de-DE" sz="1700" dirty="0" err="1">
                <a:ea typeface="ＭＳ Ｐゴシック" panose="020B0600070205080204" pitchFamily="34" charset="-128"/>
              </a:rPr>
              <a:t>edition</a:t>
            </a:r>
            <a:r>
              <a:rPr lang="de-DE" altLang="de-DE" sz="1700" dirty="0">
                <a:ea typeface="ＭＳ Ｐゴシック" panose="020B0600070205080204" pitchFamily="34" charset="-128"/>
              </a:rPr>
              <a:t>). </a:t>
            </a:r>
            <a:r>
              <a:rPr lang="de-DE" altLang="de-DE" sz="1700" b="1" dirty="0">
                <a:ea typeface="ＭＳ Ｐゴシック" panose="020B0600070205080204" pitchFamily="34" charset="-128"/>
              </a:rPr>
              <a:t>ISBN </a:t>
            </a:r>
            <a:r>
              <a:rPr lang="de-DE" altLang="de-DE" sz="1700" dirty="0">
                <a:ea typeface="ＭＳ Ｐゴシック" panose="020B0600070205080204" pitchFamily="34" charset="-128"/>
              </a:rPr>
              <a:t>0-87893-725-0 	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de-DE" altLang="de-DE" sz="1700" dirty="0">
                <a:ea typeface="ＭＳ Ｐゴシック" panose="020B0600070205080204" pitchFamily="34" charset="-128"/>
              </a:rPr>
              <a:t>	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052"/>
    </mc:Choice>
    <mc:Fallback xmlns="">
      <p:transition spd="slow" advTm="76052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Text Box 2">
            <a:extLst>
              <a:ext uri="{FF2B5EF4-FFF2-40B4-BE49-F238E27FC236}">
                <a16:creationId xmlns:a16="http://schemas.microsoft.com/office/drawing/2014/main" id="{11234CE9-B77D-F14D-AECD-DC37CF11CA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5113" y="18796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34" name="Text Box 3">
            <a:extLst>
              <a:ext uri="{FF2B5EF4-FFF2-40B4-BE49-F238E27FC236}">
                <a16:creationId xmlns:a16="http://schemas.microsoft.com/office/drawing/2014/main" id="{770FAF5A-7A1C-DB40-81EA-22B2244580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3900" y="31067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35" name="Text Box 4">
            <a:extLst>
              <a:ext uri="{FF2B5EF4-FFF2-40B4-BE49-F238E27FC236}">
                <a16:creationId xmlns:a16="http://schemas.microsoft.com/office/drawing/2014/main" id="{36769DD8-866B-6443-B436-A6238D58BC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2675" y="35734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36" name="Text Box 5">
            <a:extLst>
              <a:ext uri="{FF2B5EF4-FFF2-40B4-BE49-F238E27FC236}">
                <a16:creationId xmlns:a16="http://schemas.microsoft.com/office/drawing/2014/main" id="{5E6E70EE-F70B-B541-A00C-01478C6414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11600" y="33226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37" name="Text Box 6">
            <a:extLst>
              <a:ext uri="{FF2B5EF4-FFF2-40B4-BE49-F238E27FC236}">
                <a16:creationId xmlns:a16="http://schemas.microsoft.com/office/drawing/2014/main" id="{46F1B0B2-B7D5-E549-B674-A48AAA3A79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5988" y="44418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38" name="Text Box 7">
            <a:extLst>
              <a:ext uri="{FF2B5EF4-FFF2-40B4-BE49-F238E27FC236}">
                <a16:creationId xmlns:a16="http://schemas.microsoft.com/office/drawing/2014/main" id="{9234D010-D6E3-EB47-A26A-5957504BD0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2175" y="20955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39" name="Text Box 8">
            <a:extLst>
              <a:ext uri="{FF2B5EF4-FFF2-40B4-BE49-F238E27FC236}">
                <a16:creationId xmlns:a16="http://schemas.microsoft.com/office/drawing/2014/main" id="{44635CA0-F56B-2C41-9ADE-073EFDBB6F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0788" y="33226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40" name="Text Box 9">
            <a:extLst>
              <a:ext uri="{FF2B5EF4-FFF2-40B4-BE49-F238E27FC236}">
                <a16:creationId xmlns:a16="http://schemas.microsoft.com/office/drawing/2014/main" id="{EA341147-F569-5E4F-95AD-F4127D837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0600" y="41529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41" name="Text Box 10">
            <a:extLst>
              <a:ext uri="{FF2B5EF4-FFF2-40B4-BE49-F238E27FC236}">
                <a16:creationId xmlns:a16="http://schemas.microsoft.com/office/drawing/2014/main" id="{24BCA44A-961C-694D-A71F-08D4CBED35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9388" y="23844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42" name="Text Box 11">
            <a:extLst>
              <a:ext uri="{FF2B5EF4-FFF2-40B4-BE49-F238E27FC236}">
                <a16:creationId xmlns:a16="http://schemas.microsoft.com/office/drawing/2014/main" id="{A7311A6A-6F76-0D4C-8153-04C8031DCA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0600" y="17319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43" name="Text Box 12">
            <a:extLst>
              <a:ext uri="{FF2B5EF4-FFF2-40B4-BE49-F238E27FC236}">
                <a16:creationId xmlns:a16="http://schemas.microsoft.com/office/drawing/2014/main" id="{58EC18EB-0583-684B-8E77-2C5FC01B3D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0538" y="447675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44" name="Text Box 13">
            <a:extLst>
              <a:ext uri="{FF2B5EF4-FFF2-40B4-BE49-F238E27FC236}">
                <a16:creationId xmlns:a16="http://schemas.microsoft.com/office/drawing/2014/main" id="{8FC72493-B89F-6844-84FD-7131D30B2A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0788" y="18796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45" name="Text Box 14">
            <a:extLst>
              <a:ext uri="{FF2B5EF4-FFF2-40B4-BE49-F238E27FC236}">
                <a16:creationId xmlns:a16="http://schemas.microsoft.com/office/drawing/2014/main" id="{631783F3-B0FF-CD4D-A8C7-4C87734378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2388" y="26749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46" name="Text Box 15">
            <a:extLst>
              <a:ext uri="{FF2B5EF4-FFF2-40B4-BE49-F238E27FC236}">
                <a16:creationId xmlns:a16="http://schemas.microsoft.com/office/drawing/2014/main" id="{B9A09B62-754B-6244-AB86-F826BE3759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3713" y="38623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47" name="Text Box 16">
            <a:extLst>
              <a:ext uri="{FF2B5EF4-FFF2-40B4-BE49-F238E27FC236}">
                <a16:creationId xmlns:a16="http://schemas.microsoft.com/office/drawing/2014/main" id="{294AE0F0-F9D1-C343-A8CF-A00DEC4E47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68575" y="303212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48" name="Text Box 17">
            <a:extLst>
              <a:ext uri="{FF2B5EF4-FFF2-40B4-BE49-F238E27FC236}">
                <a16:creationId xmlns:a16="http://schemas.microsoft.com/office/drawing/2014/main" id="{605EA268-63FD-414C-A69F-55E6A33A3A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4950" y="41862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49" name="Text Box 18">
            <a:extLst>
              <a:ext uri="{FF2B5EF4-FFF2-40B4-BE49-F238E27FC236}">
                <a16:creationId xmlns:a16="http://schemas.microsoft.com/office/drawing/2014/main" id="{ECA114E4-6BAE-3A49-A62A-B3D011B9C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0725" y="25273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50" name="Text Box 19">
            <a:extLst>
              <a:ext uri="{FF2B5EF4-FFF2-40B4-BE49-F238E27FC236}">
                <a16:creationId xmlns:a16="http://schemas.microsoft.com/office/drawing/2014/main" id="{FD01F68A-320D-EA44-B406-528CB0841D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3213" y="18049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51" name="Text Box 20">
            <a:extLst>
              <a:ext uri="{FF2B5EF4-FFF2-40B4-BE49-F238E27FC236}">
                <a16:creationId xmlns:a16="http://schemas.microsoft.com/office/drawing/2014/main" id="{E083F0BF-9A75-4E42-BE52-15C004766B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0" y="288448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52" name="Text Box 21">
            <a:extLst>
              <a:ext uri="{FF2B5EF4-FFF2-40B4-BE49-F238E27FC236}">
                <a16:creationId xmlns:a16="http://schemas.microsoft.com/office/drawing/2014/main" id="{8813896A-26DB-C249-8BB8-B85D7167CD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2675" y="17319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53" name="Text Box 22">
            <a:extLst>
              <a:ext uri="{FF2B5EF4-FFF2-40B4-BE49-F238E27FC236}">
                <a16:creationId xmlns:a16="http://schemas.microsoft.com/office/drawing/2014/main" id="{554CBBFB-3186-6E47-A516-A35A07218B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0375" y="23114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54" name="Text Box 23">
            <a:extLst>
              <a:ext uri="{FF2B5EF4-FFF2-40B4-BE49-F238E27FC236}">
                <a16:creationId xmlns:a16="http://schemas.microsoft.com/office/drawing/2014/main" id="{001CC2EC-667D-8845-99ED-464FBDEC9C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5013" y="36115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55" name="Text Box 24">
            <a:extLst>
              <a:ext uri="{FF2B5EF4-FFF2-40B4-BE49-F238E27FC236}">
                <a16:creationId xmlns:a16="http://schemas.microsoft.com/office/drawing/2014/main" id="{3639583C-55AA-AD4C-8E22-A8FAECD273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0313" y="41529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56" name="Text Box 25">
            <a:extLst>
              <a:ext uri="{FF2B5EF4-FFF2-40B4-BE49-F238E27FC236}">
                <a16:creationId xmlns:a16="http://schemas.microsoft.com/office/drawing/2014/main" id="{CD33FB04-4CDB-CF40-91DC-F88D88115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26213" y="357187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57" name="Text Box 26">
            <a:extLst>
              <a:ext uri="{FF2B5EF4-FFF2-40B4-BE49-F238E27FC236}">
                <a16:creationId xmlns:a16="http://schemas.microsoft.com/office/drawing/2014/main" id="{5C8884AF-D7AE-504E-A9C8-888D854BB2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37544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69658" name="Text Box 27">
            <a:extLst>
              <a:ext uri="{FF2B5EF4-FFF2-40B4-BE49-F238E27FC236}">
                <a16:creationId xmlns:a16="http://schemas.microsoft.com/office/drawing/2014/main" id="{2F3B0EEC-2C86-B743-8A77-8E12610E42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2675" y="25273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59" name="Text Box 28">
            <a:extLst>
              <a:ext uri="{FF2B5EF4-FFF2-40B4-BE49-F238E27FC236}">
                <a16:creationId xmlns:a16="http://schemas.microsoft.com/office/drawing/2014/main" id="{F1B6F82E-DC95-4D4C-A6F0-BA1FBA21D6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57663" y="23844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60" name="Text Box 29">
            <a:extLst>
              <a:ext uri="{FF2B5EF4-FFF2-40B4-BE49-F238E27FC236}">
                <a16:creationId xmlns:a16="http://schemas.microsoft.com/office/drawing/2014/main" id="{7965DDC8-24DA-7A42-A765-927F05E74E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0600" y="260032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X</a:t>
            </a:r>
          </a:p>
        </p:txBody>
      </p:sp>
      <p:sp>
        <p:nvSpPr>
          <p:cNvPr id="69661" name="Text Box 30">
            <a:extLst>
              <a:ext uri="{FF2B5EF4-FFF2-40B4-BE49-F238E27FC236}">
                <a16:creationId xmlns:a16="http://schemas.microsoft.com/office/drawing/2014/main" id="{7CCC2AD3-FC1E-1740-9AD9-1E5154808A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0600" y="32813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69662" name="Text Box 31">
            <a:extLst>
              <a:ext uri="{FF2B5EF4-FFF2-40B4-BE49-F238E27FC236}">
                <a16:creationId xmlns:a16="http://schemas.microsoft.com/office/drawing/2014/main" id="{97A6476C-AA79-204B-BF18-D6954CC7CD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188" y="41910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070"/>
    </mc:Choice>
    <mc:Fallback xmlns="">
      <p:transition spd="slow" advTm="4707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Text Box 2">
            <a:extLst>
              <a:ext uri="{FF2B5EF4-FFF2-40B4-BE49-F238E27FC236}">
                <a16:creationId xmlns:a16="http://schemas.microsoft.com/office/drawing/2014/main" id="{F752B269-86CD-A34C-BE91-4E14A26739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6900" y="2873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682" name="Text Box 3">
            <a:extLst>
              <a:ext uri="{FF2B5EF4-FFF2-40B4-BE49-F238E27FC236}">
                <a16:creationId xmlns:a16="http://schemas.microsoft.com/office/drawing/2014/main" id="{254B81C3-27C8-B541-96DD-79480CD276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5688" y="151447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683" name="Text Box 4">
            <a:extLst>
              <a:ext uri="{FF2B5EF4-FFF2-40B4-BE49-F238E27FC236}">
                <a16:creationId xmlns:a16="http://schemas.microsoft.com/office/drawing/2014/main" id="{F8442197-657D-A147-9BDC-CF492B402E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63" y="19812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684" name="Text Box 15">
            <a:extLst>
              <a:ext uri="{FF2B5EF4-FFF2-40B4-BE49-F238E27FC236}">
                <a16:creationId xmlns:a16="http://schemas.microsoft.com/office/drawing/2014/main" id="{10C59E13-C656-E44E-B363-ED957CE3AC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5500" y="227012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685" name="Text Box 16">
            <a:extLst>
              <a:ext uri="{FF2B5EF4-FFF2-40B4-BE49-F238E27FC236}">
                <a16:creationId xmlns:a16="http://schemas.microsoft.com/office/drawing/2014/main" id="{EE6FB2EB-804A-F84C-9AFD-E58CD7A19C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363" y="14398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686" name="Text Box 21">
            <a:extLst>
              <a:ext uri="{FF2B5EF4-FFF2-40B4-BE49-F238E27FC236}">
                <a16:creationId xmlns:a16="http://schemas.microsoft.com/office/drawing/2014/main" id="{AD1730B9-CF35-A34E-9253-30C2A8A3CC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63" y="1397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687" name="Text Box 22">
            <a:extLst>
              <a:ext uri="{FF2B5EF4-FFF2-40B4-BE49-F238E27FC236}">
                <a16:creationId xmlns:a16="http://schemas.microsoft.com/office/drawing/2014/main" id="{2489809A-7724-DF42-8803-8F0CB788E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163" y="7191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688" name="Text Box 24">
            <a:extLst>
              <a:ext uri="{FF2B5EF4-FFF2-40B4-BE49-F238E27FC236}">
                <a16:creationId xmlns:a16="http://schemas.microsoft.com/office/drawing/2014/main" id="{B7955984-27C0-7E4E-9799-6465B875F5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100" y="25606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689" name="Text Box 27">
            <a:extLst>
              <a:ext uri="{FF2B5EF4-FFF2-40B4-BE49-F238E27FC236}">
                <a16:creationId xmlns:a16="http://schemas.microsoft.com/office/drawing/2014/main" id="{0B6C3727-74B5-2E42-8D18-1F18EE1C15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63" y="9350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690" name="Text Box 32">
            <a:extLst>
              <a:ext uri="{FF2B5EF4-FFF2-40B4-BE49-F238E27FC236}">
                <a16:creationId xmlns:a16="http://schemas.microsoft.com/office/drawing/2014/main" id="{4D8EE382-EAFD-8D4A-B583-F66F5F61D9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350" y="34290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691" name="Text Box 33">
            <a:extLst>
              <a:ext uri="{FF2B5EF4-FFF2-40B4-BE49-F238E27FC236}">
                <a16:creationId xmlns:a16="http://schemas.microsoft.com/office/drawing/2014/main" id="{66059044-7652-DB48-8BC9-1E9F8C344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0138" y="46561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692" name="Text Box 34">
            <a:extLst>
              <a:ext uri="{FF2B5EF4-FFF2-40B4-BE49-F238E27FC236}">
                <a16:creationId xmlns:a16="http://schemas.microsoft.com/office/drawing/2014/main" id="{76F496AF-23C0-AD48-AB8C-98CAB4EE72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913" y="51228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693" name="Text Box 45">
            <a:extLst>
              <a:ext uri="{FF2B5EF4-FFF2-40B4-BE49-F238E27FC236}">
                <a16:creationId xmlns:a16="http://schemas.microsoft.com/office/drawing/2014/main" id="{7CA5019B-D538-B742-A986-79CAD51FF0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9950" y="541178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694" name="Text Box 46">
            <a:extLst>
              <a:ext uri="{FF2B5EF4-FFF2-40B4-BE49-F238E27FC236}">
                <a16:creationId xmlns:a16="http://schemas.microsoft.com/office/drawing/2014/main" id="{477F42B1-EFC7-2846-877A-7BDA23AD3D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458152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695" name="Text Box 51">
            <a:extLst>
              <a:ext uri="{FF2B5EF4-FFF2-40B4-BE49-F238E27FC236}">
                <a16:creationId xmlns:a16="http://schemas.microsoft.com/office/drawing/2014/main" id="{5F76B059-B1E6-2A46-AD91-2A39B673BB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913" y="32813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696" name="Text Box 52">
            <a:extLst>
              <a:ext uri="{FF2B5EF4-FFF2-40B4-BE49-F238E27FC236}">
                <a16:creationId xmlns:a16="http://schemas.microsoft.com/office/drawing/2014/main" id="{294D5BCF-303E-004C-A23B-963CEA8A2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6613" y="38608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697" name="Text Box 54">
            <a:extLst>
              <a:ext uri="{FF2B5EF4-FFF2-40B4-BE49-F238E27FC236}">
                <a16:creationId xmlns:a16="http://schemas.microsoft.com/office/drawing/2014/main" id="{D128EBB8-F843-144C-A31C-5AE136D9AA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57023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698" name="Text Box 56">
            <a:extLst>
              <a:ext uri="{FF2B5EF4-FFF2-40B4-BE49-F238E27FC236}">
                <a16:creationId xmlns:a16="http://schemas.microsoft.com/office/drawing/2014/main" id="{CF92B254-C2DE-5747-8521-119789A650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913" y="40767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699" name="Text Box 67">
            <a:extLst>
              <a:ext uri="{FF2B5EF4-FFF2-40B4-BE49-F238E27FC236}">
                <a16:creationId xmlns:a16="http://schemas.microsoft.com/office/drawing/2014/main" id="{655A688F-2B77-BB43-8385-BB43180D1F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3738" y="26844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00" name="Text Box 69">
            <a:extLst>
              <a:ext uri="{FF2B5EF4-FFF2-40B4-BE49-F238E27FC236}">
                <a16:creationId xmlns:a16="http://schemas.microsoft.com/office/drawing/2014/main" id="{A55B9D22-0002-4946-98B7-87CBFF1541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3738" y="2635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01" name="Text Box 70">
            <a:extLst>
              <a:ext uri="{FF2B5EF4-FFF2-40B4-BE49-F238E27FC236}">
                <a16:creationId xmlns:a16="http://schemas.microsoft.com/office/drawing/2014/main" id="{D5B6F4B8-17DA-2144-9718-C40A542A84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3675" y="300831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02" name="Text Box 78">
            <a:extLst>
              <a:ext uri="{FF2B5EF4-FFF2-40B4-BE49-F238E27FC236}">
                <a16:creationId xmlns:a16="http://schemas.microsoft.com/office/drawing/2014/main" id="{12932399-DDEB-E24C-9CBA-CF5D3BAF1A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8138" y="141605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03" name="Text Box 83">
            <a:extLst>
              <a:ext uri="{FF2B5EF4-FFF2-40B4-BE49-F238E27FC236}">
                <a16:creationId xmlns:a16="http://schemas.microsoft.com/office/drawing/2014/main" id="{18991B62-0157-A543-94BD-CDC7ABC378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6275" y="197961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04" name="Text Box 84">
            <a:extLst>
              <a:ext uri="{FF2B5EF4-FFF2-40B4-BE49-F238E27FC236}">
                <a16:creationId xmlns:a16="http://schemas.microsoft.com/office/drawing/2014/main" id="{7E1A839A-5263-734F-BD26-B22B626647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29538" y="22860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05" name="Text Box 87">
            <a:extLst>
              <a:ext uri="{FF2B5EF4-FFF2-40B4-BE49-F238E27FC236}">
                <a16:creationId xmlns:a16="http://schemas.microsoft.com/office/drawing/2014/main" id="{6EDFB641-0B8D-6443-A7C3-F9BBC2B021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3738" y="113188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06" name="Text Box 96">
            <a:extLst>
              <a:ext uri="{FF2B5EF4-FFF2-40B4-BE49-F238E27FC236}">
                <a16:creationId xmlns:a16="http://schemas.microsoft.com/office/drawing/2014/main" id="{7D0A090A-AE00-944A-88A6-C59D990230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200" y="58166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07" name="Text Box 98">
            <a:extLst>
              <a:ext uri="{FF2B5EF4-FFF2-40B4-BE49-F238E27FC236}">
                <a16:creationId xmlns:a16="http://schemas.microsoft.com/office/drawing/2014/main" id="{27403086-94B0-9A4F-A0AE-67204570F3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200" y="33956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09" name="Text Box 107">
            <a:extLst>
              <a:ext uri="{FF2B5EF4-FFF2-40B4-BE49-F238E27FC236}">
                <a16:creationId xmlns:a16="http://schemas.microsoft.com/office/drawing/2014/main" id="{7702EF87-6B64-B64C-BAC6-3AD659827E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75600" y="454818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10" name="Text Box 112">
            <a:extLst>
              <a:ext uri="{FF2B5EF4-FFF2-40B4-BE49-F238E27FC236}">
                <a16:creationId xmlns:a16="http://schemas.microsoft.com/office/drawing/2014/main" id="{B52C4608-344B-6746-A3F2-74F7F723A0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3738" y="511175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11" name="Text Box 113">
            <a:extLst>
              <a:ext uri="{FF2B5EF4-FFF2-40B4-BE49-F238E27FC236}">
                <a16:creationId xmlns:a16="http://schemas.microsoft.com/office/drawing/2014/main" id="{00F16460-886C-F247-A91B-6B6B4A3065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47000" y="54181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12" name="Text Box 116">
            <a:extLst>
              <a:ext uri="{FF2B5EF4-FFF2-40B4-BE49-F238E27FC236}">
                <a16:creationId xmlns:a16="http://schemas.microsoft.com/office/drawing/2014/main" id="{3608E569-ED8F-A84C-AD14-332B774865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200" y="426402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13" name="Text Box 5">
            <a:extLst>
              <a:ext uri="{FF2B5EF4-FFF2-40B4-BE49-F238E27FC236}">
                <a16:creationId xmlns:a16="http://schemas.microsoft.com/office/drawing/2014/main" id="{D1006F09-D899-D643-BB62-24C26414BA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3388" y="173037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14" name="Text Box 6">
            <a:extLst>
              <a:ext uri="{FF2B5EF4-FFF2-40B4-BE49-F238E27FC236}">
                <a16:creationId xmlns:a16="http://schemas.microsoft.com/office/drawing/2014/main" id="{8B4C803F-7E6E-1247-95FB-52742170D8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7775" y="28495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15" name="Text Box 7">
            <a:extLst>
              <a:ext uri="{FF2B5EF4-FFF2-40B4-BE49-F238E27FC236}">
                <a16:creationId xmlns:a16="http://schemas.microsoft.com/office/drawing/2014/main" id="{8CE713D5-E16D-024B-A430-A838BAD880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3963" y="5032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16" name="Text Box 8">
            <a:extLst>
              <a:ext uri="{FF2B5EF4-FFF2-40B4-BE49-F238E27FC236}">
                <a16:creationId xmlns:a16="http://schemas.microsoft.com/office/drawing/2014/main" id="{2E64F243-D6DC-D147-9B29-410FBE6BF8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2575" y="173037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17" name="Text Box 9">
            <a:extLst>
              <a:ext uri="{FF2B5EF4-FFF2-40B4-BE49-F238E27FC236}">
                <a16:creationId xmlns:a16="http://schemas.microsoft.com/office/drawing/2014/main" id="{0C4055C6-D50A-A748-89A2-07B50E9AA1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2388" y="25606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18" name="Text Box 10">
            <a:extLst>
              <a:ext uri="{FF2B5EF4-FFF2-40B4-BE49-F238E27FC236}">
                <a16:creationId xmlns:a16="http://schemas.microsoft.com/office/drawing/2014/main" id="{2BB86BB4-E931-BF4C-9617-E742C99494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1175" y="7921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19" name="Text Box 11">
            <a:extLst>
              <a:ext uri="{FF2B5EF4-FFF2-40B4-BE49-F238E27FC236}">
                <a16:creationId xmlns:a16="http://schemas.microsoft.com/office/drawing/2014/main" id="{3BD92A28-FCD3-2749-AE6A-0875918AA4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2388" y="1397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20" name="Text Box 12">
            <a:extLst>
              <a:ext uri="{FF2B5EF4-FFF2-40B4-BE49-F238E27FC236}">
                <a16:creationId xmlns:a16="http://schemas.microsoft.com/office/drawing/2014/main" id="{F2227C88-5A49-BA48-B608-A286FF4E30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2325" y="288448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21" name="Text Box 13">
            <a:extLst>
              <a:ext uri="{FF2B5EF4-FFF2-40B4-BE49-F238E27FC236}">
                <a16:creationId xmlns:a16="http://schemas.microsoft.com/office/drawing/2014/main" id="{F7128E7B-94BD-AE47-AB55-B7DFA0624D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2575" y="2873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22" name="Text Box 14">
            <a:extLst>
              <a:ext uri="{FF2B5EF4-FFF2-40B4-BE49-F238E27FC236}">
                <a16:creationId xmlns:a16="http://schemas.microsoft.com/office/drawing/2014/main" id="{DD70005D-0539-E941-8790-4E8D3C0D9A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4175" y="108267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23" name="Text Box 17">
            <a:extLst>
              <a:ext uri="{FF2B5EF4-FFF2-40B4-BE49-F238E27FC236}">
                <a16:creationId xmlns:a16="http://schemas.microsoft.com/office/drawing/2014/main" id="{A2B23A40-BB6A-4345-B50E-4A578CDFCB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6738" y="259397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24" name="Text Box 18">
            <a:extLst>
              <a:ext uri="{FF2B5EF4-FFF2-40B4-BE49-F238E27FC236}">
                <a16:creationId xmlns:a16="http://schemas.microsoft.com/office/drawing/2014/main" id="{7EA6A0FA-49E7-DD46-931C-6EBB77B53E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2513" y="9350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25" name="Text Box 19">
            <a:extLst>
              <a:ext uri="{FF2B5EF4-FFF2-40B4-BE49-F238E27FC236}">
                <a16:creationId xmlns:a16="http://schemas.microsoft.com/office/drawing/2014/main" id="{C697C3AE-2C0D-2F42-9590-102833B520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0" y="21272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26" name="Text Box 20">
            <a:extLst>
              <a:ext uri="{FF2B5EF4-FFF2-40B4-BE49-F238E27FC236}">
                <a16:creationId xmlns:a16="http://schemas.microsoft.com/office/drawing/2014/main" id="{B627B5C1-4554-9245-BBD9-1180D5C76B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6788" y="129222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27" name="Text Box 23">
            <a:extLst>
              <a:ext uri="{FF2B5EF4-FFF2-40B4-BE49-F238E27FC236}">
                <a16:creationId xmlns:a16="http://schemas.microsoft.com/office/drawing/2014/main" id="{61C2AB77-8A79-AC4C-81E6-E59B2959C2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6800" y="20193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28" name="Text Box 25">
            <a:extLst>
              <a:ext uri="{FF2B5EF4-FFF2-40B4-BE49-F238E27FC236}">
                <a16:creationId xmlns:a16="http://schemas.microsoft.com/office/drawing/2014/main" id="{83A3E986-9762-AC45-82A6-259EE98427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8000" y="197961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29" name="Text Box 26">
            <a:extLst>
              <a:ext uri="{FF2B5EF4-FFF2-40B4-BE49-F238E27FC236}">
                <a16:creationId xmlns:a16="http://schemas.microsoft.com/office/drawing/2014/main" id="{DC1F2B0C-5E7F-3B4B-BD00-94965BC706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8188" y="216217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30" name="Text Box 28">
            <a:extLst>
              <a:ext uri="{FF2B5EF4-FFF2-40B4-BE49-F238E27FC236}">
                <a16:creationId xmlns:a16="http://schemas.microsoft.com/office/drawing/2014/main" id="{AEE77595-80EA-0840-805C-AAC9E7B5DE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9450" y="7921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31" name="Text Box 29">
            <a:extLst>
              <a:ext uri="{FF2B5EF4-FFF2-40B4-BE49-F238E27FC236}">
                <a16:creationId xmlns:a16="http://schemas.microsoft.com/office/drawing/2014/main" id="{62669B1F-60D0-974E-AD72-87B638D49D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2388" y="10080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32" name="Text Box 30">
            <a:extLst>
              <a:ext uri="{FF2B5EF4-FFF2-40B4-BE49-F238E27FC236}">
                <a16:creationId xmlns:a16="http://schemas.microsoft.com/office/drawing/2014/main" id="{A4EFB385-A4F9-7E4D-ABB2-67FF4E56B6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2388" y="16891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33" name="Text Box 31">
            <a:extLst>
              <a:ext uri="{FF2B5EF4-FFF2-40B4-BE49-F238E27FC236}">
                <a16:creationId xmlns:a16="http://schemas.microsoft.com/office/drawing/2014/main" id="{46F9DCA1-42EA-9845-99C6-B5EB36FB84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3975" y="25987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34" name="Text Box 35">
            <a:extLst>
              <a:ext uri="{FF2B5EF4-FFF2-40B4-BE49-F238E27FC236}">
                <a16:creationId xmlns:a16="http://schemas.microsoft.com/office/drawing/2014/main" id="{56ACB021-4360-BC45-B585-3DAA8DA550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7838" y="48720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35" name="Text Box 36">
            <a:extLst>
              <a:ext uri="{FF2B5EF4-FFF2-40B4-BE49-F238E27FC236}">
                <a16:creationId xmlns:a16="http://schemas.microsoft.com/office/drawing/2014/main" id="{226B4757-6ED4-994E-8DF5-949D29DEB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2225" y="599122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36" name="Text Box 37">
            <a:extLst>
              <a:ext uri="{FF2B5EF4-FFF2-40B4-BE49-F238E27FC236}">
                <a16:creationId xmlns:a16="http://schemas.microsoft.com/office/drawing/2014/main" id="{E6E96631-0472-B346-A1F5-141B058D4B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8413" y="36449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37" name="Text Box 38">
            <a:extLst>
              <a:ext uri="{FF2B5EF4-FFF2-40B4-BE49-F238E27FC236}">
                <a16:creationId xmlns:a16="http://schemas.microsoft.com/office/drawing/2014/main" id="{FAF71D5A-B882-614E-A428-B61F123AB3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7025" y="48720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38" name="Text Box 39">
            <a:extLst>
              <a:ext uri="{FF2B5EF4-FFF2-40B4-BE49-F238E27FC236}">
                <a16:creationId xmlns:a16="http://schemas.microsoft.com/office/drawing/2014/main" id="{E6FC0433-FCA1-4A4A-A82F-273FD11BF5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6838" y="57023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39" name="Text Box 40">
            <a:extLst>
              <a:ext uri="{FF2B5EF4-FFF2-40B4-BE49-F238E27FC236}">
                <a16:creationId xmlns:a16="http://schemas.microsoft.com/office/drawing/2014/main" id="{02CE26A1-1B55-D248-B068-22C559FB14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625" y="393382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40" name="Text Box 41">
            <a:extLst>
              <a:ext uri="{FF2B5EF4-FFF2-40B4-BE49-F238E27FC236}">
                <a16:creationId xmlns:a16="http://schemas.microsoft.com/office/drawing/2014/main" id="{485777EF-DF74-5845-9451-BBD7F4349F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6838" y="32813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41" name="Text Box 42">
            <a:extLst>
              <a:ext uri="{FF2B5EF4-FFF2-40B4-BE49-F238E27FC236}">
                <a16:creationId xmlns:a16="http://schemas.microsoft.com/office/drawing/2014/main" id="{84041CC8-AEA2-7A42-82FE-035BED667E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6775" y="602615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42" name="Text Box 43">
            <a:extLst>
              <a:ext uri="{FF2B5EF4-FFF2-40B4-BE49-F238E27FC236}">
                <a16:creationId xmlns:a16="http://schemas.microsoft.com/office/drawing/2014/main" id="{96A91F34-0B0C-6544-B94A-DE39935BD4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7025" y="34290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43" name="Text Box 44">
            <a:extLst>
              <a:ext uri="{FF2B5EF4-FFF2-40B4-BE49-F238E27FC236}">
                <a16:creationId xmlns:a16="http://schemas.microsoft.com/office/drawing/2014/main" id="{EC3A6E0A-7D9A-1B46-9040-963091DBB7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8625" y="42243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44" name="Text Box 47">
            <a:extLst>
              <a:ext uri="{FF2B5EF4-FFF2-40B4-BE49-F238E27FC236}">
                <a16:creationId xmlns:a16="http://schemas.microsoft.com/office/drawing/2014/main" id="{68F521FA-EC45-4543-B75A-25E8F29541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1188" y="57356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45" name="Text Box 48">
            <a:extLst>
              <a:ext uri="{FF2B5EF4-FFF2-40B4-BE49-F238E27FC236}">
                <a16:creationId xmlns:a16="http://schemas.microsoft.com/office/drawing/2014/main" id="{3D149CB7-1E63-FC41-9284-E9445AACBA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6963" y="40767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46" name="Text Box 49">
            <a:extLst>
              <a:ext uri="{FF2B5EF4-FFF2-40B4-BE49-F238E27FC236}">
                <a16:creationId xmlns:a16="http://schemas.microsoft.com/office/drawing/2014/main" id="{E5264135-60C7-2147-B4CA-C4D1051AC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9450" y="335438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47" name="Text Box 50">
            <a:extLst>
              <a:ext uri="{FF2B5EF4-FFF2-40B4-BE49-F238E27FC236}">
                <a16:creationId xmlns:a16="http://schemas.microsoft.com/office/drawing/2014/main" id="{BBACDE53-9046-1E42-BED6-421B72780D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1238" y="44338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48" name="Text Box 53">
            <a:extLst>
              <a:ext uri="{FF2B5EF4-FFF2-40B4-BE49-F238E27FC236}">
                <a16:creationId xmlns:a16="http://schemas.microsoft.com/office/drawing/2014/main" id="{D9DC0CA1-E158-9343-989E-A67125EFF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1250" y="51609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49" name="Text Box 55">
            <a:extLst>
              <a:ext uri="{FF2B5EF4-FFF2-40B4-BE49-F238E27FC236}">
                <a16:creationId xmlns:a16="http://schemas.microsoft.com/office/drawing/2014/main" id="{DC5A35B0-79EB-BE44-8A0E-F075EB86B6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2638" y="53038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50" name="Text Box 57">
            <a:extLst>
              <a:ext uri="{FF2B5EF4-FFF2-40B4-BE49-F238E27FC236}">
                <a16:creationId xmlns:a16="http://schemas.microsoft.com/office/drawing/2014/main" id="{312F1129-1CBE-5C47-8A4C-15C1E40194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3900" y="393382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51" name="Text Box 58">
            <a:extLst>
              <a:ext uri="{FF2B5EF4-FFF2-40B4-BE49-F238E27FC236}">
                <a16:creationId xmlns:a16="http://schemas.microsoft.com/office/drawing/2014/main" id="{B80BD85C-037C-6349-ACF5-4FCE7637D5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6838" y="41497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X</a:t>
            </a:r>
          </a:p>
        </p:txBody>
      </p:sp>
      <p:sp>
        <p:nvSpPr>
          <p:cNvPr id="71752" name="Text Box 59">
            <a:extLst>
              <a:ext uri="{FF2B5EF4-FFF2-40B4-BE49-F238E27FC236}">
                <a16:creationId xmlns:a16="http://schemas.microsoft.com/office/drawing/2014/main" id="{97284D85-267E-B943-AE33-EC50F0AF55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6838" y="48307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53" name="Text Box 60">
            <a:extLst>
              <a:ext uri="{FF2B5EF4-FFF2-40B4-BE49-F238E27FC236}">
                <a16:creationId xmlns:a16="http://schemas.microsoft.com/office/drawing/2014/main" id="{149E0F2D-F68A-724A-B4EC-E0D7211AEE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8425" y="57404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54" name="Text Box 61">
            <a:extLst>
              <a:ext uri="{FF2B5EF4-FFF2-40B4-BE49-F238E27FC236}">
                <a16:creationId xmlns:a16="http://schemas.microsoft.com/office/drawing/2014/main" id="{4FFF3AD7-A94A-3249-9988-EAB40E5549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8250" y="4111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55" name="Text Box 62">
            <a:extLst>
              <a:ext uri="{FF2B5EF4-FFF2-40B4-BE49-F238E27FC236}">
                <a16:creationId xmlns:a16="http://schemas.microsoft.com/office/drawing/2014/main" id="{9942E970-6703-2C4F-A787-BA93972B8C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7038" y="16383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56" name="Text Box 63">
            <a:extLst>
              <a:ext uri="{FF2B5EF4-FFF2-40B4-BE49-F238E27FC236}">
                <a16:creationId xmlns:a16="http://schemas.microsoft.com/office/drawing/2014/main" id="{7754B6CE-B0DC-AB4E-8452-3D3C3B4EFD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4738" y="18542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57" name="Text Box 64">
            <a:extLst>
              <a:ext uri="{FF2B5EF4-FFF2-40B4-BE49-F238E27FC236}">
                <a16:creationId xmlns:a16="http://schemas.microsoft.com/office/drawing/2014/main" id="{09B8229C-7ADF-F349-916F-30F2D146BB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9125" y="297338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58" name="Text Box 65">
            <a:extLst>
              <a:ext uri="{FF2B5EF4-FFF2-40B4-BE49-F238E27FC236}">
                <a16:creationId xmlns:a16="http://schemas.microsoft.com/office/drawing/2014/main" id="{107E1702-4ACC-3949-9827-5601CB6F92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75313" y="6270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59" name="Text Box 66">
            <a:extLst>
              <a:ext uri="{FF2B5EF4-FFF2-40B4-BE49-F238E27FC236}">
                <a16:creationId xmlns:a16="http://schemas.microsoft.com/office/drawing/2014/main" id="{5264489F-A884-344A-8991-F7D735A5ED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73925" y="18542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60" name="Text Box 68">
            <a:extLst>
              <a:ext uri="{FF2B5EF4-FFF2-40B4-BE49-F238E27FC236}">
                <a16:creationId xmlns:a16="http://schemas.microsoft.com/office/drawing/2014/main" id="{F0E162B3-FAB4-434B-ADDF-06A038628E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02525" y="91598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61" name="Text Box 71">
            <a:extLst>
              <a:ext uri="{FF2B5EF4-FFF2-40B4-BE49-F238E27FC236}">
                <a16:creationId xmlns:a16="http://schemas.microsoft.com/office/drawing/2014/main" id="{35B41B26-62FA-FF49-969E-5EBCB1A4CF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73925" y="4111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62" name="Text Box 72">
            <a:extLst>
              <a:ext uri="{FF2B5EF4-FFF2-40B4-BE49-F238E27FC236}">
                <a16:creationId xmlns:a16="http://schemas.microsoft.com/office/drawing/2014/main" id="{29D7B2B0-D24E-894F-BA98-CBCA5C35CB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5525" y="12065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63" name="Text Box 73">
            <a:extLst>
              <a:ext uri="{FF2B5EF4-FFF2-40B4-BE49-F238E27FC236}">
                <a16:creationId xmlns:a16="http://schemas.microsoft.com/office/drawing/2014/main" id="{38D139A8-AEA1-DF4D-A4DA-4C79C8E316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6850" y="239395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64" name="Text Box 74">
            <a:extLst>
              <a:ext uri="{FF2B5EF4-FFF2-40B4-BE49-F238E27FC236}">
                <a16:creationId xmlns:a16="http://schemas.microsoft.com/office/drawing/2014/main" id="{B642EDAA-C238-E342-85F8-D3CA5663E5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11713" y="15636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65" name="Text Box 75">
            <a:extLst>
              <a:ext uri="{FF2B5EF4-FFF2-40B4-BE49-F238E27FC236}">
                <a16:creationId xmlns:a16="http://schemas.microsoft.com/office/drawing/2014/main" id="{07782890-23CA-7A48-BB8B-1AA87A7EBA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8088" y="27178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66" name="Text Box 76">
            <a:extLst>
              <a:ext uri="{FF2B5EF4-FFF2-40B4-BE49-F238E27FC236}">
                <a16:creationId xmlns:a16="http://schemas.microsoft.com/office/drawing/2014/main" id="{FEF6D8FF-8B73-8445-885C-770E306D3E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3863" y="10588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67" name="Text Box 77">
            <a:extLst>
              <a:ext uri="{FF2B5EF4-FFF2-40B4-BE49-F238E27FC236}">
                <a16:creationId xmlns:a16="http://schemas.microsoft.com/office/drawing/2014/main" id="{8419FD87-372F-B540-8463-DC971F8995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6350" y="33655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68" name="Text Box 79">
            <a:extLst>
              <a:ext uri="{FF2B5EF4-FFF2-40B4-BE49-F238E27FC236}">
                <a16:creationId xmlns:a16="http://schemas.microsoft.com/office/drawing/2014/main" id="{89E0F17A-AE78-1E49-AAEF-5E5250E156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95813" y="26352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69" name="Text Box 80">
            <a:extLst>
              <a:ext uri="{FF2B5EF4-FFF2-40B4-BE49-F238E27FC236}">
                <a16:creationId xmlns:a16="http://schemas.microsoft.com/office/drawing/2014/main" id="{9BEDA6E4-5CDE-F84C-A9AC-AA65E4DE8E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3513" y="8429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70" name="Text Box 81">
            <a:extLst>
              <a:ext uri="{FF2B5EF4-FFF2-40B4-BE49-F238E27FC236}">
                <a16:creationId xmlns:a16="http://schemas.microsoft.com/office/drawing/2014/main" id="{E73CD380-7C26-AE48-9081-2E4F7B5C9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8150" y="214312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71" name="Text Box 82">
            <a:extLst>
              <a:ext uri="{FF2B5EF4-FFF2-40B4-BE49-F238E27FC236}">
                <a16:creationId xmlns:a16="http://schemas.microsoft.com/office/drawing/2014/main" id="{41D806BB-CEBF-1B49-BCFC-2E35C51CF6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3450" y="26844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72" name="Text Box 85">
            <a:extLst>
              <a:ext uri="{FF2B5EF4-FFF2-40B4-BE49-F238E27FC236}">
                <a16:creationId xmlns:a16="http://schemas.microsoft.com/office/drawing/2014/main" id="{81F7A479-5CB2-BD45-85B6-268F4E3F9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95813" y="10588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73" name="Text Box 86">
            <a:extLst>
              <a:ext uri="{FF2B5EF4-FFF2-40B4-BE49-F238E27FC236}">
                <a16:creationId xmlns:a16="http://schemas.microsoft.com/office/drawing/2014/main" id="{C093B8FD-998F-7044-A7B5-36B6634836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91598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74" name="Text Box 88">
            <a:extLst>
              <a:ext uri="{FF2B5EF4-FFF2-40B4-BE49-F238E27FC236}">
                <a16:creationId xmlns:a16="http://schemas.microsoft.com/office/drawing/2014/main" id="{D2B3384A-47C0-AA4C-87F4-0BBBB320BC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45325" y="27225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75" name="Text Box 89">
            <a:extLst>
              <a:ext uri="{FF2B5EF4-FFF2-40B4-BE49-F238E27FC236}">
                <a16:creationId xmlns:a16="http://schemas.microsoft.com/office/drawing/2014/main" id="{E8524605-86D9-ED4A-8F75-E8AF643AF4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5713" y="35433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76" name="Text Box 90">
            <a:extLst>
              <a:ext uri="{FF2B5EF4-FFF2-40B4-BE49-F238E27FC236}">
                <a16:creationId xmlns:a16="http://schemas.microsoft.com/office/drawing/2014/main" id="{16889FF9-3417-964E-B584-C6D0FB6455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4500" y="47704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77" name="Text Box 91">
            <a:extLst>
              <a:ext uri="{FF2B5EF4-FFF2-40B4-BE49-F238E27FC236}">
                <a16:creationId xmlns:a16="http://schemas.microsoft.com/office/drawing/2014/main" id="{37AEF267-63C8-1949-8F3E-5915394ABC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3275" y="52371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78" name="Text Box 92">
            <a:extLst>
              <a:ext uri="{FF2B5EF4-FFF2-40B4-BE49-F238E27FC236}">
                <a16:creationId xmlns:a16="http://schemas.microsoft.com/office/drawing/2014/main" id="{A5E55FC5-5EBD-D24C-BEB5-8878E36A08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9863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80" name="Text Box 94">
            <a:extLst>
              <a:ext uri="{FF2B5EF4-FFF2-40B4-BE49-F238E27FC236}">
                <a16:creationId xmlns:a16="http://schemas.microsoft.com/office/drawing/2014/main" id="{8C98609D-0374-F34D-9817-C296AE202B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2775" y="37592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81" name="Text Box 95">
            <a:extLst>
              <a:ext uri="{FF2B5EF4-FFF2-40B4-BE49-F238E27FC236}">
                <a16:creationId xmlns:a16="http://schemas.microsoft.com/office/drawing/2014/main" id="{0F68AA22-DE95-5642-B6E6-D9CA113D2D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1388" y="49863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82" name="Text Box 97">
            <a:extLst>
              <a:ext uri="{FF2B5EF4-FFF2-40B4-BE49-F238E27FC236}">
                <a16:creationId xmlns:a16="http://schemas.microsoft.com/office/drawing/2014/main" id="{4BC1E027-3778-1543-8E6E-62683B8BFA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19988" y="40481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83" name="Text Box 100">
            <a:extLst>
              <a:ext uri="{FF2B5EF4-FFF2-40B4-BE49-F238E27FC236}">
                <a16:creationId xmlns:a16="http://schemas.microsoft.com/office/drawing/2014/main" id="{57C35481-2DA5-F944-868A-8ACCDA169B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1388" y="35433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84" name="Text Box 101">
            <a:extLst>
              <a:ext uri="{FF2B5EF4-FFF2-40B4-BE49-F238E27FC236}">
                <a16:creationId xmlns:a16="http://schemas.microsoft.com/office/drawing/2014/main" id="{7D2FC723-3C94-5B43-8903-A72D5F14C2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2988" y="43386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85" name="Text Box 102">
            <a:extLst>
              <a:ext uri="{FF2B5EF4-FFF2-40B4-BE49-F238E27FC236}">
                <a16:creationId xmlns:a16="http://schemas.microsoft.com/office/drawing/2014/main" id="{35E993AE-A28B-2148-8C39-24EC6559C9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4313" y="55260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86" name="Text Box 103">
            <a:extLst>
              <a:ext uri="{FF2B5EF4-FFF2-40B4-BE49-F238E27FC236}">
                <a16:creationId xmlns:a16="http://schemas.microsoft.com/office/drawing/2014/main" id="{1F03FC7B-4607-0147-887A-58610D940E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9175" y="469582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87" name="Text Box 104">
            <a:extLst>
              <a:ext uri="{FF2B5EF4-FFF2-40B4-BE49-F238E27FC236}">
                <a16:creationId xmlns:a16="http://schemas.microsoft.com/office/drawing/2014/main" id="{A1D79FCD-B5CC-AC4D-8253-08699A92E4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5550" y="58499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88" name="Text Box 105">
            <a:extLst>
              <a:ext uri="{FF2B5EF4-FFF2-40B4-BE49-F238E27FC236}">
                <a16:creationId xmlns:a16="http://schemas.microsoft.com/office/drawing/2014/main" id="{8E6180E0-118A-E648-8C42-20DE21B917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1325" y="41910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89" name="Text Box 106">
            <a:extLst>
              <a:ext uri="{FF2B5EF4-FFF2-40B4-BE49-F238E27FC236}">
                <a16:creationId xmlns:a16="http://schemas.microsoft.com/office/drawing/2014/main" id="{693780A9-4E59-9047-8318-AD6C533FF7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73813" y="34686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90" name="Text Box 108">
            <a:extLst>
              <a:ext uri="{FF2B5EF4-FFF2-40B4-BE49-F238E27FC236}">
                <a16:creationId xmlns:a16="http://schemas.microsoft.com/office/drawing/2014/main" id="{82B81316-AA40-1240-B7EE-6281BEBEC0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3275" y="33956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91" name="Text Box 109">
            <a:extLst>
              <a:ext uri="{FF2B5EF4-FFF2-40B4-BE49-F238E27FC236}">
                <a16:creationId xmlns:a16="http://schemas.microsoft.com/office/drawing/2014/main" id="{C2B0F1CB-5FBA-4F4E-849C-1402C5582C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60975" y="39751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92" name="Text Box 110">
            <a:extLst>
              <a:ext uri="{FF2B5EF4-FFF2-40B4-BE49-F238E27FC236}">
                <a16:creationId xmlns:a16="http://schemas.microsoft.com/office/drawing/2014/main" id="{8825E62E-4A1D-4542-A9DC-45B28F477E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5613" y="52752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93" name="Text Box 111">
            <a:extLst>
              <a:ext uri="{FF2B5EF4-FFF2-40B4-BE49-F238E27FC236}">
                <a16:creationId xmlns:a16="http://schemas.microsoft.com/office/drawing/2014/main" id="{9069D3E3-02B8-1149-BC83-39C45BBB24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60913" y="58166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1794" name="Text Box 114">
            <a:extLst>
              <a:ext uri="{FF2B5EF4-FFF2-40B4-BE49-F238E27FC236}">
                <a16:creationId xmlns:a16="http://schemas.microsoft.com/office/drawing/2014/main" id="{577360FE-E893-2042-82A1-1D97164214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3275" y="41910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95" name="Text Box 115">
            <a:extLst>
              <a:ext uri="{FF2B5EF4-FFF2-40B4-BE49-F238E27FC236}">
                <a16:creationId xmlns:a16="http://schemas.microsoft.com/office/drawing/2014/main" id="{272F5519-6CB7-934C-AFD8-8C0915CE07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8263" y="40481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1796" name="Text Box 117">
            <a:extLst>
              <a:ext uri="{FF2B5EF4-FFF2-40B4-BE49-F238E27FC236}">
                <a16:creationId xmlns:a16="http://schemas.microsoft.com/office/drawing/2014/main" id="{CEFDEC15-758F-B949-8AD4-FF812A73D4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62788" y="58547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152"/>
    </mc:Choice>
    <mc:Fallback xmlns="">
      <p:transition spd="slow" advTm="59152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Line 2">
            <a:extLst>
              <a:ext uri="{FF2B5EF4-FFF2-40B4-BE49-F238E27FC236}">
                <a16:creationId xmlns:a16="http://schemas.microsoft.com/office/drawing/2014/main" id="{3003249D-B05B-454A-AD46-8D814D9E1F3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600200" y="2193925"/>
            <a:ext cx="11113" cy="24241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4754" name="Line 3">
            <a:extLst>
              <a:ext uri="{FF2B5EF4-FFF2-40B4-BE49-F238E27FC236}">
                <a16:creationId xmlns:a16="http://schemas.microsoft.com/office/drawing/2014/main" id="{0DF7E8FE-5CAE-5E48-981A-D6685ED622FB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200" y="4618038"/>
            <a:ext cx="50863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4755" name="Line 4">
            <a:extLst>
              <a:ext uri="{FF2B5EF4-FFF2-40B4-BE49-F238E27FC236}">
                <a16:creationId xmlns:a16="http://schemas.microsoft.com/office/drawing/2014/main" id="{FDF880B4-EC92-194B-A2A8-0EE3F583903A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200" y="4171950"/>
            <a:ext cx="452596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4756" name="Text Box 5">
            <a:extLst>
              <a:ext uri="{FF2B5EF4-FFF2-40B4-BE49-F238E27FC236}">
                <a16:creationId xmlns:a16="http://schemas.microsoft.com/office/drawing/2014/main" id="{192BDC8A-58EF-8741-848C-163D13AA08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688" y="2646363"/>
            <a:ext cx="946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800"/>
              <a:t>RZ(ms)</a:t>
            </a:r>
          </a:p>
        </p:txBody>
      </p:sp>
      <p:sp>
        <p:nvSpPr>
          <p:cNvPr id="74757" name="Text Box 6">
            <a:extLst>
              <a:ext uri="{FF2B5EF4-FFF2-40B4-BE49-F238E27FC236}">
                <a16:creationId xmlns:a16="http://schemas.microsoft.com/office/drawing/2014/main" id="{DE49C00D-124F-2341-99E1-FACEEC3E29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6450" y="4783138"/>
            <a:ext cx="22923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800"/>
              <a:t>Displaygröße (items)</a:t>
            </a:r>
          </a:p>
        </p:txBody>
      </p:sp>
      <p:sp>
        <p:nvSpPr>
          <p:cNvPr id="74758" name="Line 7">
            <a:extLst>
              <a:ext uri="{FF2B5EF4-FFF2-40B4-BE49-F238E27FC236}">
                <a16:creationId xmlns:a16="http://schemas.microsoft.com/office/drawing/2014/main" id="{3A05F56F-C635-0342-B9B8-DA3AFBC1182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00200" y="3246438"/>
            <a:ext cx="4525963" cy="696912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CEA1EF2-D36B-B04E-8481-E9AAFCF9AF28}"/>
              </a:ext>
            </a:extLst>
          </p:cNvPr>
          <p:cNvSpPr txBox="1"/>
          <p:nvPr/>
        </p:nvSpPr>
        <p:spPr>
          <a:xfrm>
            <a:off x="6229351" y="2939564"/>
            <a:ext cx="2188612" cy="14202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Ineffizient (seriell)</a:t>
            </a:r>
          </a:p>
          <a:p>
            <a:pPr>
              <a:lnSpc>
                <a:spcPct val="150000"/>
              </a:lnSpc>
            </a:pPr>
            <a:endParaRPr lang="de-DE" sz="2000" dirty="0"/>
          </a:p>
          <a:p>
            <a:pPr>
              <a:lnSpc>
                <a:spcPct val="150000"/>
              </a:lnSpc>
            </a:pPr>
            <a:r>
              <a:rPr lang="de-DE" sz="2000" dirty="0"/>
              <a:t>Effizient (parallel)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45A61F7-3F98-1443-AD62-A81A122C6BD7}"/>
              </a:ext>
            </a:extLst>
          </p:cNvPr>
          <p:cNvSpPr txBox="1"/>
          <p:nvPr/>
        </p:nvSpPr>
        <p:spPr>
          <a:xfrm>
            <a:off x="2520462" y="2939564"/>
            <a:ext cx="22349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Steigung: </a:t>
            </a:r>
            <a:r>
              <a:rPr lang="de-DE" sz="2000" dirty="0" err="1"/>
              <a:t>ms</a:t>
            </a:r>
            <a:r>
              <a:rPr lang="de-DE" sz="2000" dirty="0"/>
              <a:t>/item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743"/>
    </mc:Choice>
    <mc:Fallback xmlns="">
      <p:transition spd="slow" advTm="94743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Text Box 2">
            <a:extLst>
              <a:ext uri="{FF2B5EF4-FFF2-40B4-BE49-F238E27FC236}">
                <a16:creationId xmlns:a16="http://schemas.microsoft.com/office/drawing/2014/main" id="{22D0CE29-4A78-2E49-9301-79AF7153A4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6900" y="2873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30" name="Text Box 3">
            <a:extLst>
              <a:ext uri="{FF2B5EF4-FFF2-40B4-BE49-F238E27FC236}">
                <a16:creationId xmlns:a16="http://schemas.microsoft.com/office/drawing/2014/main" id="{2446A822-6A21-D048-8D60-AB612A6E8E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5688" y="151447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31" name="Text Box 4">
            <a:extLst>
              <a:ext uri="{FF2B5EF4-FFF2-40B4-BE49-F238E27FC236}">
                <a16:creationId xmlns:a16="http://schemas.microsoft.com/office/drawing/2014/main" id="{385CE7DF-D541-E14C-8D6C-BF53CCF8F7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63" y="19812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32" name="Text Box 15">
            <a:extLst>
              <a:ext uri="{FF2B5EF4-FFF2-40B4-BE49-F238E27FC236}">
                <a16:creationId xmlns:a16="http://schemas.microsoft.com/office/drawing/2014/main" id="{A7458B76-4326-9E43-8478-83AFB38872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5500" y="227012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33" name="Text Box 16">
            <a:extLst>
              <a:ext uri="{FF2B5EF4-FFF2-40B4-BE49-F238E27FC236}">
                <a16:creationId xmlns:a16="http://schemas.microsoft.com/office/drawing/2014/main" id="{5E30DAD5-5EC4-3443-8BC2-89B7629F19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363" y="14398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34" name="Text Box 21">
            <a:extLst>
              <a:ext uri="{FF2B5EF4-FFF2-40B4-BE49-F238E27FC236}">
                <a16:creationId xmlns:a16="http://schemas.microsoft.com/office/drawing/2014/main" id="{26CE3924-E121-0E47-9FAE-765FD509A2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63" y="1397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35" name="Text Box 22">
            <a:extLst>
              <a:ext uri="{FF2B5EF4-FFF2-40B4-BE49-F238E27FC236}">
                <a16:creationId xmlns:a16="http://schemas.microsoft.com/office/drawing/2014/main" id="{3C2C2A15-18DB-3341-A80D-8CFAB9A3C5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163" y="7191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36" name="Text Box 24">
            <a:extLst>
              <a:ext uri="{FF2B5EF4-FFF2-40B4-BE49-F238E27FC236}">
                <a16:creationId xmlns:a16="http://schemas.microsoft.com/office/drawing/2014/main" id="{B1005D5D-B4FB-494A-A2FC-E12B646A0E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100" y="25606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37" name="Text Box 27">
            <a:extLst>
              <a:ext uri="{FF2B5EF4-FFF2-40B4-BE49-F238E27FC236}">
                <a16:creationId xmlns:a16="http://schemas.microsoft.com/office/drawing/2014/main" id="{DE3D38B9-9F71-A547-8307-03D2D9A790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63" y="9350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38" name="Text Box 32">
            <a:extLst>
              <a:ext uri="{FF2B5EF4-FFF2-40B4-BE49-F238E27FC236}">
                <a16:creationId xmlns:a16="http://schemas.microsoft.com/office/drawing/2014/main" id="{96B5FA36-5174-BF47-AA97-50003ACC16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350" y="34290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39" name="Text Box 33">
            <a:extLst>
              <a:ext uri="{FF2B5EF4-FFF2-40B4-BE49-F238E27FC236}">
                <a16:creationId xmlns:a16="http://schemas.microsoft.com/office/drawing/2014/main" id="{43174266-FD2A-FE42-A1D3-4E8F756DCC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0138" y="46561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40" name="Text Box 34">
            <a:extLst>
              <a:ext uri="{FF2B5EF4-FFF2-40B4-BE49-F238E27FC236}">
                <a16:creationId xmlns:a16="http://schemas.microsoft.com/office/drawing/2014/main" id="{1AB36722-41FE-AD46-8C6E-F6EE1EB03C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913" y="51228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41" name="Text Box 45">
            <a:extLst>
              <a:ext uri="{FF2B5EF4-FFF2-40B4-BE49-F238E27FC236}">
                <a16:creationId xmlns:a16="http://schemas.microsoft.com/office/drawing/2014/main" id="{4F7CE88E-3B80-0342-B023-7F88375928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9950" y="541178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42" name="Text Box 46">
            <a:extLst>
              <a:ext uri="{FF2B5EF4-FFF2-40B4-BE49-F238E27FC236}">
                <a16:creationId xmlns:a16="http://schemas.microsoft.com/office/drawing/2014/main" id="{C550887F-E2FE-D64F-BF15-EEE02B4E12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458152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43" name="Text Box 51">
            <a:extLst>
              <a:ext uri="{FF2B5EF4-FFF2-40B4-BE49-F238E27FC236}">
                <a16:creationId xmlns:a16="http://schemas.microsoft.com/office/drawing/2014/main" id="{377086B0-8E2A-E342-86FC-2C2DC72628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913" y="32813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44" name="Text Box 52">
            <a:extLst>
              <a:ext uri="{FF2B5EF4-FFF2-40B4-BE49-F238E27FC236}">
                <a16:creationId xmlns:a16="http://schemas.microsoft.com/office/drawing/2014/main" id="{6A93A31D-2ADB-7742-BEAB-7E77422164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6613" y="38608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45" name="Text Box 54">
            <a:extLst>
              <a:ext uri="{FF2B5EF4-FFF2-40B4-BE49-F238E27FC236}">
                <a16:creationId xmlns:a16="http://schemas.microsoft.com/office/drawing/2014/main" id="{EFD85A2B-ABC8-B642-9BA0-02BE9A257B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57023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46" name="Text Box 56">
            <a:extLst>
              <a:ext uri="{FF2B5EF4-FFF2-40B4-BE49-F238E27FC236}">
                <a16:creationId xmlns:a16="http://schemas.microsoft.com/office/drawing/2014/main" id="{D9812EAD-7106-5C44-89AE-D4ADF68975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913" y="40767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47" name="Text Box 67">
            <a:extLst>
              <a:ext uri="{FF2B5EF4-FFF2-40B4-BE49-F238E27FC236}">
                <a16:creationId xmlns:a16="http://schemas.microsoft.com/office/drawing/2014/main" id="{68115BB3-2405-D242-A3A2-72CDCD7A3B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3738" y="26844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48" name="Text Box 69">
            <a:extLst>
              <a:ext uri="{FF2B5EF4-FFF2-40B4-BE49-F238E27FC236}">
                <a16:creationId xmlns:a16="http://schemas.microsoft.com/office/drawing/2014/main" id="{C584994C-4277-594D-B5F4-8A825C0128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3738" y="2635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49" name="Text Box 70">
            <a:extLst>
              <a:ext uri="{FF2B5EF4-FFF2-40B4-BE49-F238E27FC236}">
                <a16:creationId xmlns:a16="http://schemas.microsoft.com/office/drawing/2014/main" id="{F6AD5945-6DA1-C74F-8DF7-8F919A1A04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3675" y="300831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50" name="Text Box 78">
            <a:extLst>
              <a:ext uri="{FF2B5EF4-FFF2-40B4-BE49-F238E27FC236}">
                <a16:creationId xmlns:a16="http://schemas.microsoft.com/office/drawing/2014/main" id="{922E77DA-C4E5-DC42-BF0F-456417917A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8138" y="141605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51" name="Text Box 83">
            <a:extLst>
              <a:ext uri="{FF2B5EF4-FFF2-40B4-BE49-F238E27FC236}">
                <a16:creationId xmlns:a16="http://schemas.microsoft.com/office/drawing/2014/main" id="{50662515-E69F-7242-A3B2-5814ED5002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6275" y="197961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52" name="Text Box 84">
            <a:extLst>
              <a:ext uri="{FF2B5EF4-FFF2-40B4-BE49-F238E27FC236}">
                <a16:creationId xmlns:a16="http://schemas.microsoft.com/office/drawing/2014/main" id="{313337CF-BB7A-9048-88A9-00C5B9E565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29538" y="22860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53" name="Text Box 87">
            <a:extLst>
              <a:ext uri="{FF2B5EF4-FFF2-40B4-BE49-F238E27FC236}">
                <a16:creationId xmlns:a16="http://schemas.microsoft.com/office/drawing/2014/main" id="{13125B75-2F10-D547-99C4-82952368CB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3738" y="113188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54" name="Text Box 96">
            <a:extLst>
              <a:ext uri="{FF2B5EF4-FFF2-40B4-BE49-F238E27FC236}">
                <a16:creationId xmlns:a16="http://schemas.microsoft.com/office/drawing/2014/main" id="{9AC31818-1EE1-6D4E-87A3-B242D3B6C2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200" y="58166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55" name="Text Box 98">
            <a:extLst>
              <a:ext uri="{FF2B5EF4-FFF2-40B4-BE49-F238E27FC236}">
                <a16:creationId xmlns:a16="http://schemas.microsoft.com/office/drawing/2014/main" id="{1C7788BC-C7DE-5D4F-856E-168CF41F9E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200" y="33956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57" name="Text Box 107">
            <a:extLst>
              <a:ext uri="{FF2B5EF4-FFF2-40B4-BE49-F238E27FC236}">
                <a16:creationId xmlns:a16="http://schemas.microsoft.com/office/drawing/2014/main" id="{E01619A6-1F1D-DF45-A82F-3CFE382DD8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75600" y="454818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58" name="Text Box 112">
            <a:extLst>
              <a:ext uri="{FF2B5EF4-FFF2-40B4-BE49-F238E27FC236}">
                <a16:creationId xmlns:a16="http://schemas.microsoft.com/office/drawing/2014/main" id="{5A8EF34C-704D-1F48-9D81-792169BD07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3738" y="511175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59" name="Text Box 113">
            <a:extLst>
              <a:ext uri="{FF2B5EF4-FFF2-40B4-BE49-F238E27FC236}">
                <a16:creationId xmlns:a16="http://schemas.microsoft.com/office/drawing/2014/main" id="{C9029920-79A1-B04D-9E10-F97D869EE2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47000" y="54181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60" name="Text Box 116">
            <a:extLst>
              <a:ext uri="{FF2B5EF4-FFF2-40B4-BE49-F238E27FC236}">
                <a16:creationId xmlns:a16="http://schemas.microsoft.com/office/drawing/2014/main" id="{9F941B5F-402C-A743-93BA-33FE221FED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1200" y="426402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61" name="Text Box 5">
            <a:extLst>
              <a:ext uri="{FF2B5EF4-FFF2-40B4-BE49-F238E27FC236}">
                <a16:creationId xmlns:a16="http://schemas.microsoft.com/office/drawing/2014/main" id="{2BF47AE0-0C6F-A147-84B2-572DFEE6F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3388" y="173037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62" name="Text Box 6">
            <a:extLst>
              <a:ext uri="{FF2B5EF4-FFF2-40B4-BE49-F238E27FC236}">
                <a16:creationId xmlns:a16="http://schemas.microsoft.com/office/drawing/2014/main" id="{BCC36BD8-AC65-BC4A-A682-01DBA7E6AB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7775" y="28495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63" name="Text Box 7">
            <a:extLst>
              <a:ext uri="{FF2B5EF4-FFF2-40B4-BE49-F238E27FC236}">
                <a16:creationId xmlns:a16="http://schemas.microsoft.com/office/drawing/2014/main" id="{78F4EBE6-C4F0-4142-A68A-9BEB970A34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3963" y="5032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64" name="Text Box 8">
            <a:extLst>
              <a:ext uri="{FF2B5EF4-FFF2-40B4-BE49-F238E27FC236}">
                <a16:creationId xmlns:a16="http://schemas.microsoft.com/office/drawing/2014/main" id="{108B4B99-A45E-504B-8165-4C68029BC1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2575" y="173037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65" name="Text Box 9">
            <a:extLst>
              <a:ext uri="{FF2B5EF4-FFF2-40B4-BE49-F238E27FC236}">
                <a16:creationId xmlns:a16="http://schemas.microsoft.com/office/drawing/2014/main" id="{E7309F8D-EBFD-AB49-AB51-7BD9C420BB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2388" y="25606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66" name="Text Box 10">
            <a:extLst>
              <a:ext uri="{FF2B5EF4-FFF2-40B4-BE49-F238E27FC236}">
                <a16:creationId xmlns:a16="http://schemas.microsoft.com/office/drawing/2014/main" id="{C59EA3FB-56C2-3743-AF79-B0172187AB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1175" y="7921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67" name="Text Box 11">
            <a:extLst>
              <a:ext uri="{FF2B5EF4-FFF2-40B4-BE49-F238E27FC236}">
                <a16:creationId xmlns:a16="http://schemas.microsoft.com/office/drawing/2014/main" id="{99D3BE95-2F88-0A45-B63D-E651E1171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2388" y="1397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68" name="Text Box 12">
            <a:extLst>
              <a:ext uri="{FF2B5EF4-FFF2-40B4-BE49-F238E27FC236}">
                <a16:creationId xmlns:a16="http://schemas.microsoft.com/office/drawing/2014/main" id="{5BFEE37E-04E4-9A46-ADD5-7D9DF1F9F6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2325" y="288448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69" name="Text Box 13">
            <a:extLst>
              <a:ext uri="{FF2B5EF4-FFF2-40B4-BE49-F238E27FC236}">
                <a16:creationId xmlns:a16="http://schemas.microsoft.com/office/drawing/2014/main" id="{F93A10D1-1262-C042-9719-66348AFCEB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2575" y="2873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70" name="Text Box 14">
            <a:extLst>
              <a:ext uri="{FF2B5EF4-FFF2-40B4-BE49-F238E27FC236}">
                <a16:creationId xmlns:a16="http://schemas.microsoft.com/office/drawing/2014/main" id="{432B9347-9071-184A-971F-6049C255AA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4175" y="108267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71" name="Text Box 17">
            <a:extLst>
              <a:ext uri="{FF2B5EF4-FFF2-40B4-BE49-F238E27FC236}">
                <a16:creationId xmlns:a16="http://schemas.microsoft.com/office/drawing/2014/main" id="{5ECA9148-8C61-8C46-9A4D-B8DC16A892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6738" y="259397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72" name="Text Box 18">
            <a:extLst>
              <a:ext uri="{FF2B5EF4-FFF2-40B4-BE49-F238E27FC236}">
                <a16:creationId xmlns:a16="http://schemas.microsoft.com/office/drawing/2014/main" id="{97AAAA29-7CC4-C84D-8826-7AF8F153E3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2513" y="9350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73" name="Text Box 19">
            <a:extLst>
              <a:ext uri="{FF2B5EF4-FFF2-40B4-BE49-F238E27FC236}">
                <a16:creationId xmlns:a16="http://schemas.microsoft.com/office/drawing/2014/main" id="{ED49AEA7-29B1-7141-9F0B-5C021AE08C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0" y="21272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74" name="Text Box 20">
            <a:extLst>
              <a:ext uri="{FF2B5EF4-FFF2-40B4-BE49-F238E27FC236}">
                <a16:creationId xmlns:a16="http://schemas.microsoft.com/office/drawing/2014/main" id="{0685AE85-E40D-0D45-898C-F9286E19DB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6788" y="129222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75" name="Text Box 23">
            <a:extLst>
              <a:ext uri="{FF2B5EF4-FFF2-40B4-BE49-F238E27FC236}">
                <a16:creationId xmlns:a16="http://schemas.microsoft.com/office/drawing/2014/main" id="{3EBE44DF-FF09-B548-BA55-86A3A23C70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6800" y="20193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76" name="Text Box 25">
            <a:extLst>
              <a:ext uri="{FF2B5EF4-FFF2-40B4-BE49-F238E27FC236}">
                <a16:creationId xmlns:a16="http://schemas.microsoft.com/office/drawing/2014/main" id="{85435BDA-1216-E846-A77A-87DC1EB5A7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8000" y="197961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77" name="Text Box 26">
            <a:extLst>
              <a:ext uri="{FF2B5EF4-FFF2-40B4-BE49-F238E27FC236}">
                <a16:creationId xmlns:a16="http://schemas.microsoft.com/office/drawing/2014/main" id="{D4B056C8-38F6-D743-B065-F9777EDC2F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8188" y="216217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78" name="Text Box 28">
            <a:extLst>
              <a:ext uri="{FF2B5EF4-FFF2-40B4-BE49-F238E27FC236}">
                <a16:creationId xmlns:a16="http://schemas.microsoft.com/office/drawing/2014/main" id="{D5A94DB1-5D63-154E-8CEF-F4BE19C938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9450" y="7921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79" name="Text Box 29">
            <a:extLst>
              <a:ext uri="{FF2B5EF4-FFF2-40B4-BE49-F238E27FC236}">
                <a16:creationId xmlns:a16="http://schemas.microsoft.com/office/drawing/2014/main" id="{8FC3AC2B-C811-7C4A-8D93-CC721AB109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2388" y="10080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80" name="Text Box 30">
            <a:extLst>
              <a:ext uri="{FF2B5EF4-FFF2-40B4-BE49-F238E27FC236}">
                <a16:creationId xmlns:a16="http://schemas.microsoft.com/office/drawing/2014/main" id="{5457AEC0-74D6-CB49-B0F8-A4ED8E6543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2388" y="16891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81" name="Text Box 31">
            <a:extLst>
              <a:ext uri="{FF2B5EF4-FFF2-40B4-BE49-F238E27FC236}">
                <a16:creationId xmlns:a16="http://schemas.microsoft.com/office/drawing/2014/main" id="{1972F46B-CB15-4A4B-B0A2-182E221861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3975" y="25987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82" name="Text Box 35">
            <a:extLst>
              <a:ext uri="{FF2B5EF4-FFF2-40B4-BE49-F238E27FC236}">
                <a16:creationId xmlns:a16="http://schemas.microsoft.com/office/drawing/2014/main" id="{342C04C0-A7B8-A74F-8512-A4C70DC947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7838" y="48720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83" name="Text Box 36">
            <a:extLst>
              <a:ext uri="{FF2B5EF4-FFF2-40B4-BE49-F238E27FC236}">
                <a16:creationId xmlns:a16="http://schemas.microsoft.com/office/drawing/2014/main" id="{734225C0-652E-B74C-A94D-63461C509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2225" y="599122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84" name="Text Box 37">
            <a:extLst>
              <a:ext uri="{FF2B5EF4-FFF2-40B4-BE49-F238E27FC236}">
                <a16:creationId xmlns:a16="http://schemas.microsoft.com/office/drawing/2014/main" id="{7E319CA0-4909-1F44-850D-0FC50C28C4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68413" y="36449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85" name="Text Box 38">
            <a:extLst>
              <a:ext uri="{FF2B5EF4-FFF2-40B4-BE49-F238E27FC236}">
                <a16:creationId xmlns:a16="http://schemas.microsoft.com/office/drawing/2014/main" id="{7D81BB8A-5107-E043-A398-443D1C2009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7025" y="48720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86" name="Text Box 39">
            <a:extLst>
              <a:ext uri="{FF2B5EF4-FFF2-40B4-BE49-F238E27FC236}">
                <a16:creationId xmlns:a16="http://schemas.microsoft.com/office/drawing/2014/main" id="{3C907D61-8127-D440-992D-B76C74AEE0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6838" y="57023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87" name="Text Box 40">
            <a:extLst>
              <a:ext uri="{FF2B5EF4-FFF2-40B4-BE49-F238E27FC236}">
                <a16:creationId xmlns:a16="http://schemas.microsoft.com/office/drawing/2014/main" id="{AEE10769-004F-A241-A839-D180B23BC1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625" y="393382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88" name="Text Box 41">
            <a:extLst>
              <a:ext uri="{FF2B5EF4-FFF2-40B4-BE49-F238E27FC236}">
                <a16:creationId xmlns:a16="http://schemas.microsoft.com/office/drawing/2014/main" id="{D95E2B14-4CA3-7B4F-AEDB-76F334DCB2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6838" y="32813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89" name="Text Box 42">
            <a:extLst>
              <a:ext uri="{FF2B5EF4-FFF2-40B4-BE49-F238E27FC236}">
                <a16:creationId xmlns:a16="http://schemas.microsoft.com/office/drawing/2014/main" id="{1775BAB5-0BCE-DC4F-8009-FF01A2F7C3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6775" y="602615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90" name="Text Box 43">
            <a:extLst>
              <a:ext uri="{FF2B5EF4-FFF2-40B4-BE49-F238E27FC236}">
                <a16:creationId xmlns:a16="http://schemas.microsoft.com/office/drawing/2014/main" id="{87913419-790E-D846-BAB2-7F75F23460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7025" y="34290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91" name="Text Box 44">
            <a:extLst>
              <a:ext uri="{FF2B5EF4-FFF2-40B4-BE49-F238E27FC236}">
                <a16:creationId xmlns:a16="http://schemas.microsoft.com/office/drawing/2014/main" id="{39FE6FE1-0402-CE4C-92C5-89265F85E6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8625" y="42243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92" name="Text Box 47">
            <a:extLst>
              <a:ext uri="{FF2B5EF4-FFF2-40B4-BE49-F238E27FC236}">
                <a16:creationId xmlns:a16="http://schemas.microsoft.com/office/drawing/2014/main" id="{44FF144C-70B9-CD44-9D60-D84CD1C619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1188" y="57356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93" name="Text Box 48">
            <a:extLst>
              <a:ext uri="{FF2B5EF4-FFF2-40B4-BE49-F238E27FC236}">
                <a16:creationId xmlns:a16="http://schemas.microsoft.com/office/drawing/2014/main" id="{95AC6562-BB32-0C4E-9C2D-AA1372A684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6963" y="40767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94" name="Text Box 49">
            <a:extLst>
              <a:ext uri="{FF2B5EF4-FFF2-40B4-BE49-F238E27FC236}">
                <a16:creationId xmlns:a16="http://schemas.microsoft.com/office/drawing/2014/main" id="{1A49795B-8D3F-8448-95DE-086B2CBC7B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9450" y="335438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95" name="Text Box 50">
            <a:extLst>
              <a:ext uri="{FF2B5EF4-FFF2-40B4-BE49-F238E27FC236}">
                <a16:creationId xmlns:a16="http://schemas.microsoft.com/office/drawing/2014/main" id="{9ECA34A7-9EA9-9E4F-A3D2-417A75CC49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1238" y="44338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96" name="Text Box 53">
            <a:extLst>
              <a:ext uri="{FF2B5EF4-FFF2-40B4-BE49-F238E27FC236}">
                <a16:creationId xmlns:a16="http://schemas.microsoft.com/office/drawing/2014/main" id="{B9010C58-57BD-6945-9D3B-C93C352C64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1250" y="51609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97" name="Text Box 55">
            <a:extLst>
              <a:ext uri="{FF2B5EF4-FFF2-40B4-BE49-F238E27FC236}">
                <a16:creationId xmlns:a16="http://schemas.microsoft.com/office/drawing/2014/main" id="{DD545080-B3A7-C349-815A-A49E15DFEE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2638" y="53038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798" name="Text Box 57">
            <a:extLst>
              <a:ext uri="{FF2B5EF4-FFF2-40B4-BE49-F238E27FC236}">
                <a16:creationId xmlns:a16="http://schemas.microsoft.com/office/drawing/2014/main" id="{2C991BBF-C5E2-9E40-A5CF-AC9C3B03F4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3900" y="3933825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799" name="Text Box 58">
            <a:extLst>
              <a:ext uri="{FF2B5EF4-FFF2-40B4-BE49-F238E27FC236}">
                <a16:creationId xmlns:a16="http://schemas.microsoft.com/office/drawing/2014/main" id="{D36EEF8A-AFA1-E140-83A2-8934416A40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6838" y="41497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3800" name="Text Box 59">
            <a:extLst>
              <a:ext uri="{FF2B5EF4-FFF2-40B4-BE49-F238E27FC236}">
                <a16:creationId xmlns:a16="http://schemas.microsoft.com/office/drawing/2014/main" id="{AF5DF0F3-BF1C-4B4E-AA2E-16FFEB68C8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6838" y="48307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01" name="Text Box 60">
            <a:extLst>
              <a:ext uri="{FF2B5EF4-FFF2-40B4-BE49-F238E27FC236}">
                <a16:creationId xmlns:a16="http://schemas.microsoft.com/office/drawing/2014/main" id="{30E94938-89AC-D74F-973D-AA4A328234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8425" y="57404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02" name="Text Box 61">
            <a:extLst>
              <a:ext uri="{FF2B5EF4-FFF2-40B4-BE49-F238E27FC236}">
                <a16:creationId xmlns:a16="http://schemas.microsoft.com/office/drawing/2014/main" id="{B4AD4E40-154C-6344-A869-26175ED33E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8250" y="4111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03" name="Text Box 62">
            <a:extLst>
              <a:ext uri="{FF2B5EF4-FFF2-40B4-BE49-F238E27FC236}">
                <a16:creationId xmlns:a16="http://schemas.microsoft.com/office/drawing/2014/main" id="{E64B3AB9-DBB3-7C4B-9D3D-38DC64D4C3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7038" y="16383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04" name="Text Box 63">
            <a:extLst>
              <a:ext uri="{FF2B5EF4-FFF2-40B4-BE49-F238E27FC236}">
                <a16:creationId xmlns:a16="http://schemas.microsoft.com/office/drawing/2014/main" id="{AE5044A0-A9CC-5C4A-BBA7-8AFFE77A6E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4738" y="18542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05" name="Text Box 64">
            <a:extLst>
              <a:ext uri="{FF2B5EF4-FFF2-40B4-BE49-F238E27FC236}">
                <a16:creationId xmlns:a16="http://schemas.microsoft.com/office/drawing/2014/main" id="{B95D703A-A897-EB43-AF7D-B3F37612D0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9125" y="297338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06" name="Text Box 65">
            <a:extLst>
              <a:ext uri="{FF2B5EF4-FFF2-40B4-BE49-F238E27FC236}">
                <a16:creationId xmlns:a16="http://schemas.microsoft.com/office/drawing/2014/main" id="{B7E47986-9584-2349-A4A0-415BCFA9E4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75313" y="6270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07" name="Text Box 66">
            <a:extLst>
              <a:ext uri="{FF2B5EF4-FFF2-40B4-BE49-F238E27FC236}">
                <a16:creationId xmlns:a16="http://schemas.microsoft.com/office/drawing/2014/main" id="{BB37B6B1-9754-FD42-BF41-D136110E2A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73925" y="18542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08" name="Text Box 68">
            <a:extLst>
              <a:ext uri="{FF2B5EF4-FFF2-40B4-BE49-F238E27FC236}">
                <a16:creationId xmlns:a16="http://schemas.microsoft.com/office/drawing/2014/main" id="{749BA7B3-EF52-4041-B3BD-5A99E8B7EC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02525" y="91598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09" name="Text Box 71">
            <a:extLst>
              <a:ext uri="{FF2B5EF4-FFF2-40B4-BE49-F238E27FC236}">
                <a16:creationId xmlns:a16="http://schemas.microsoft.com/office/drawing/2014/main" id="{42737953-502A-DA44-B7E5-449FFA77EC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73925" y="4111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10" name="Text Box 72">
            <a:extLst>
              <a:ext uri="{FF2B5EF4-FFF2-40B4-BE49-F238E27FC236}">
                <a16:creationId xmlns:a16="http://schemas.microsoft.com/office/drawing/2014/main" id="{ECE266DF-3405-124B-8FCB-0955A8E170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5525" y="12065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11" name="Text Box 73">
            <a:extLst>
              <a:ext uri="{FF2B5EF4-FFF2-40B4-BE49-F238E27FC236}">
                <a16:creationId xmlns:a16="http://schemas.microsoft.com/office/drawing/2014/main" id="{3C958A13-5703-F548-9173-3C4EC7CD35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6850" y="239395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12" name="Text Box 74">
            <a:extLst>
              <a:ext uri="{FF2B5EF4-FFF2-40B4-BE49-F238E27FC236}">
                <a16:creationId xmlns:a16="http://schemas.microsoft.com/office/drawing/2014/main" id="{C08F99C6-F7BE-034D-9664-08AEC81667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11713" y="15636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13" name="Text Box 75">
            <a:extLst>
              <a:ext uri="{FF2B5EF4-FFF2-40B4-BE49-F238E27FC236}">
                <a16:creationId xmlns:a16="http://schemas.microsoft.com/office/drawing/2014/main" id="{4A437F13-3E5A-6341-86FB-C5B8E8A600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8088" y="27178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14" name="Text Box 76">
            <a:extLst>
              <a:ext uri="{FF2B5EF4-FFF2-40B4-BE49-F238E27FC236}">
                <a16:creationId xmlns:a16="http://schemas.microsoft.com/office/drawing/2014/main" id="{CA3F3DC4-F246-1249-95E1-A4A87BC6E7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3863" y="10588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15" name="Text Box 77">
            <a:extLst>
              <a:ext uri="{FF2B5EF4-FFF2-40B4-BE49-F238E27FC236}">
                <a16:creationId xmlns:a16="http://schemas.microsoft.com/office/drawing/2014/main" id="{8CB70525-43A5-C042-B39F-F8C90F123B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6350" y="33655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16" name="Text Box 79">
            <a:extLst>
              <a:ext uri="{FF2B5EF4-FFF2-40B4-BE49-F238E27FC236}">
                <a16:creationId xmlns:a16="http://schemas.microsoft.com/office/drawing/2014/main" id="{00FFD3C2-BF1E-A743-B644-38C744808E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95813" y="263525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17" name="Text Box 80">
            <a:extLst>
              <a:ext uri="{FF2B5EF4-FFF2-40B4-BE49-F238E27FC236}">
                <a16:creationId xmlns:a16="http://schemas.microsoft.com/office/drawing/2014/main" id="{0B94D819-3A76-4A46-90F4-A9F89E9D0C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3513" y="8429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18" name="Text Box 81">
            <a:extLst>
              <a:ext uri="{FF2B5EF4-FFF2-40B4-BE49-F238E27FC236}">
                <a16:creationId xmlns:a16="http://schemas.microsoft.com/office/drawing/2014/main" id="{C7ED8348-21F3-0D48-8636-8AEDFFFA43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8150" y="214312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19" name="Text Box 82">
            <a:extLst>
              <a:ext uri="{FF2B5EF4-FFF2-40B4-BE49-F238E27FC236}">
                <a16:creationId xmlns:a16="http://schemas.microsoft.com/office/drawing/2014/main" id="{983E0290-F197-904F-9A39-1A7C76E62E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3450" y="26844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20" name="Text Box 85">
            <a:extLst>
              <a:ext uri="{FF2B5EF4-FFF2-40B4-BE49-F238E27FC236}">
                <a16:creationId xmlns:a16="http://schemas.microsoft.com/office/drawing/2014/main" id="{DFDD16FF-A637-5A42-892C-69077CF21D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95813" y="1058863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21" name="Text Box 86">
            <a:extLst>
              <a:ext uri="{FF2B5EF4-FFF2-40B4-BE49-F238E27FC236}">
                <a16:creationId xmlns:a16="http://schemas.microsoft.com/office/drawing/2014/main" id="{FD188565-B5F1-5640-A634-22E9A714FA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91598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22" name="Text Box 88">
            <a:extLst>
              <a:ext uri="{FF2B5EF4-FFF2-40B4-BE49-F238E27FC236}">
                <a16:creationId xmlns:a16="http://schemas.microsoft.com/office/drawing/2014/main" id="{0DA192EC-0B42-9642-ACA0-8B5109F880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45325" y="27225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23" name="Text Box 89">
            <a:extLst>
              <a:ext uri="{FF2B5EF4-FFF2-40B4-BE49-F238E27FC236}">
                <a16:creationId xmlns:a16="http://schemas.microsoft.com/office/drawing/2014/main" id="{92FCE742-7E6B-F446-985A-C18CDDFB73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5713" y="35433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24" name="Text Box 90">
            <a:extLst>
              <a:ext uri="{FF2B5EF4-FFF2-40B4-BE49-F238E27FC236}">
                <a16:creationId xmlns:a16="http://schemas.microsoft.com/office/drawing/2014/main" id="{E5CB3375-5021-C04F-B3F5-9387ED7A02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4500" y="47704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25" name="Text Box 91">
            <a:extLst>
              <a:ext uri="{FF2B5EF4-FFF2-40B4-BE49-F238E27FC236}">
                <a16:creationId xmlns:a16="http://schemas.microsoft.com/office/drawing/2014/main" id="{EBCFC366-A33E-524D-955D-26BDC3F5C8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3275" y="5237163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26" name="Text Box 92">
            <a:extLst>
              <a:ext uri="{FF2B5EF4-FFF2-40B4-BE49-F238E27FC236}">
                <a16:creationId xmlns:a16="http://schemas.microsoft.com/office/drawing/2014/main" id="{FA6DA50C-C9D2-FF42-A42E-64503E2793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4986338"/>
            <a:ext cx="4556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28" name="Text Box 94">
            <a:extLst>
              <a:ext uri="{FF2B5EF4-FFF2-40B4-BE49-F238E27FC236}">
                <a16:creationId xmlns:a16="http://schemas.microsoft.com/office/drawing/2014/main" id="{3B70EAF1-D53B-8444-B931-1B78E76478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2775" y="37592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29" name="Text Box 95">
            <a:extLst>
              <a:ext uri="{FF2B5EF4-FFF2-40B4-BE49-F238E27FC236}">
                <a16:creationId xmlns:a16="http://schemas.microsoft.com/office/drawing/2014/main" id="{1DB285FB-787B-014B-9B37-B584EE18C9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1388" y="4986338"/>
            <a:ext cx="4556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30" name="Text Box 97">
            <a:extLst>
              <a:ext uri="{FF2B5EF4-FFF2-40B4-BE49-F238E27FC236}">
                <a16:creationId xmlns:a16="http://schemas.microsoft.com/office/drawing/2014/main" id="{2A69799A-5FFD-4A45-B229-525111BDB4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19988" y="40481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31" name="Text Box 100">
            <a:extLst>
              <a:ext uri="{FF2B5EF4-FFF2-40B4-BE49-F238E27FC236}">
                <a16:creationId xmlns:a16="http://schemas.microsoft.com/office/drawing/2014/main" id="{32AF2820-CEB5-5E42-80CF-FF443C5AFC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1388" y="35433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32" name="Text Box 101">
            <a:extLst>
              <a:ext uri="{FF2B5EF4-FFF2-40B4-BE49-F238E27FC236}">
                <a16:creationId xmlns:a16="http://schemas.microsoft.com/office/drawing/2014/main" id="{B9C775E3-98F0-7845-A1BC-2761859D49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2988" y="433863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33" name="Text Box 102">
            <a:extLst>
              <a:ext uri="{FF2B5EF4-FFF2-40B4-BE49-F238E27FC236}">
                <a16:creationId xmlns:a16="http://schemas.microsoft.com/office/drawing/2014/main" id="{D79ADF6B-13EC-D442-8720-896405E4BB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4313" y="55260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34" name="Text Box 103">
            <a:extLst>
              <a:ext uri="{FF2B5EF4-FFF2-40B4-BE49-F238E27FC236}">
                <a16:creationId xmlns:a16="http://schemas.microsoft.com/office/drawing/2014/main" id="{F7192370-1D73-5C49-AA7A-5816BBDC56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9175" y="4695825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35" name="Text Box 104">
            <a:extLst>
              <a:ext uri="{FF2B5EF4-FFF2-40B4-BE49-F238E27FC236}">
                <a16:creationId xmlns:a16="http://schemas.microsoft.com/office/drawing/2014/main" id="{A06A1B7C-0D2F-7D46-8988-62BD78478A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5550" y="5849938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36" name="Text Box 105">
            <a:extLst>
              <a:ext uri="{FF2B5EF4-FFF2-40B4-BE49-F238E27FC236}">
                <a16:creationId xmlns:a16="http://schemas.microsoft.com/office/drawing/2014/main" id="{99A31C9B-FEEB-5646-ABE8-74F9FF4D85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1325" y="41910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37" name="Text Box 106">
            <a:extLst>
              <a:ext uri="{FF2B5EF4-FFF2-40B4-BE49-F238E27FC236}">
                <a16:creationId xmlns:a16="http://schemas.microsoft.com/office/drawing/2014/main" id="{2DF1CB28-7709-2447-AC01-EE1DC1A96B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73813" y="3468688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38" name="Text Box 108">
            <a:extLst>
              <a:ext uri="{FF2B5EF4-FFF2-40B4-BE49-F238E27FC236}">
                <a16:creationId xmlns:a16="http://schemas.microsoft.com/office/drawing/2014/main" id="{174D74A4-B361-7A48-BF75-FFDF091260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3275" y="3395663"/>
            <a:ext cx="50006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39" name="Text Box 109">
            <a:extLst>
              <a:ext uri="{FF2B5EF4-FFF2-40B4-BE49-F238E27FC236}">
                <a16:creationId xmlns:a16="http://schemas.microsoft.com/office/drawing/2014/main" id="{B3FE386C-6302-3041-9602-B0E064B308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60975" y="3975100"/>
            <a:ext cx="50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40" name="Text Box 110">
            <a:extLst>
              <a:ext uri="{FF2B5EF4-FFF2-40B4-BE49-F238E27FC236}">
                <a16:creationId xmlns:a16="http://schemas.microsoft.com/office/drawing/2014/main" id="{5AAEFAF7-D72E-414D-AE44-5C541D8145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5613" y="5275263"/>
            <a:ext cx="50006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41" name="Text Box 111">
            <a:extLst>
              <a:ext uri="{FF2B5EF4-FFF2-40B4-BE49-F238E27FC236}">
                <a16:creationId xmlns:a16="http://schemas.microsoft.com/office/drawing/2014/main" id="{461D0F45-833F-D540-915B-6F6E69F257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60913" y="5816600"/>
            <a:ext cx="50006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accent2"/>
                </a:solidFill>
              </a:rPr>
              <a:t>O</a:t>
            </a:r>
          </a:p>
        </p:txBody>
      </p:sp>
      <p:sp>
        <p:nvSpPr>
          <p:cNvPr id="73842" name="Text Box 114">
            <a:extLst>
              <a:ext uri="{FF2B5EF4-FFF2-40B4-BE49-F238E27FC236}">
                <a16:creationId xmlns:a16="http://schemas.microsoft.com/office/drawing/2014/main" id="{C24CCC51-5D46-4847-8859-FD3165CDF5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3275" y="4191000"/>
            <a:ext cx="4556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43" name="Text Box 115">
            <a:extLst>
              <a:ext uri="{FF2B5EF4-FFF2-40B4-BE49-F238E27FC236}">
                <a16:creationId xmlns:a16="http://schemas.microsoft.com/office/drawing/2014/main" id="{E1F5F82E-8419-C940-BA71-B151C2A41C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8263" y="4048125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  <p:sp>
        <p:nvSpPr>
          <p:cNvPr id="73844" name="Text Box 117">
            <a:extLst>
              <a:ext uri="{FF2B5EF4-FFF2-40B4-BE49-F238E27FC236}">
                <a16:creationId xmlns:a16="http://schemas.microsoft.com/office/drawing/2014/main" id="{C8DAEFBC-B3E7-DC49-821F-7A109B9785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62788" y="5854700"/>
            <a:ext cx="455612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3200" b="1">
                <a:solidFill>
                  <a:schemeClr val="hlink"/>
                </a:solidFill>
              </a:rPr>
              <a:t>X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540"/>
    </mc:Choice>
    <mc:Fallback xmlns="">
      <p:transition spd="slow" advTm="66540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Line 2">
            <a:extLst>
              <a:ext uri="{FF2B5EF4-FFF2-40B4-BE49-F238E27FC236}">
                <a16:creationId xmlns:a16="http://schemas.microsoft.com/office/drawing/2014/main" id="{8AB73179-2215-5344-A1E4-696C1B360A7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600200" y="2193925"/>
            <a:ext cx="11113" cy="24241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6802" name="Line 3">
            <a:extLst>
              <a:ext uri="{FF2B5EF4-FFF2-40B4-BE49-F238E27FC236}">
                <a16:creationId xmlns:a16="http://schemas.microsoft.com/office/drawing/2014/main" id="{ADEB182D-C2B0-3549-A1DF-CD1D0D8568EB}"/>
              </a:ext>
            </a:extLst>
          </p:cNvPr>
          <p:cNvSpPr>
            <a:spLocks noChangeShapeType="1"/>
          </p:cNvSpPr>
          <p:nvPr/>
        </p:nvSpPr>
        <p:spPr bwMode="auto">
          <a:xfrm>
            <a:off x="1600200" y="4618038"/>
            <a:ext cx="50863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6803" name="Line 4">
            <a:extLst>
              <a:ext uri="{FF2B5EF4-FFF2-40B4-BE49-F238E27FC236}">
                <a16:creationId xmlns:a16="http://schemas.microsoft.com/office/drawing/2014/main" id="{6506BA66-CF93-424B-B530-FBC4EC292FE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00200" y="3246438"/>
            <a:ext cx="4525963" cy="69691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6804" name="Line 5">
            <a:extLst>
              <a:ext uri="{FF2B5EF4-FFF2-40B4-BE49-F238E27FC236}">
                <a16:creationId xmlns:a16="http://schemas.microsoft.com/office/drawing/2014/main" id="{978DFB72-D2FE-6044-90E3-8FF85996EFC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00200" y="2435225"/>
            <a:ext cx="4525963" cy="150812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76805" name="Text Box 6">
            <a:extLst>
              <a:ext uri="{FF2B5EF4-FFF2-40B4-BE49-F238E27FC236}">
                <a16:creationId xmlns:a16="http://schemas.microsoft.com/office/drawing/2014/main" id="{A1C1E064-08F8-194D-A966-69558DBBC3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688" y="2646363"/>
            <a:ext cx="946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800"/>
              <a:t>RZ(ms)</a:t>
            </a:r>
          </a:p>
        </p:txBody>
      </p:sp>
      <p:sp>
        <p:nvSpPr>
          <p:cNvPr id="76806" name="Text Box 7">
            <a:extLst>
              <a:ext uri="{FF2B5EF4-FFF2-40B4-BE49-F238E27FC236}">
                <a16:creationId xmlns:a16="http://schemas.microsoft.com/office/drawing/2014/main" id="{70A9406E-ABC1-7540-9A6D-4DAAE3DE51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6450" y="4783138"/>
            <a:ext cx="22923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800"/>
              <a:t>Displaygröße (items)</a:t>
            </a:r>
          </a:p>
        </p:txBody>
      </p:sp>
      <p:sp>
        <p:nvSpPr>
          <p:cNvPr id="76807" name="Text Box 8">
            <a:extLst>
              <a:ext uri="{FF2B5EF4-FFF2-40B4-BE49-F238E27FC236}">
                <a16:creationId xmlns:a16="http://schemas.microsoft.com/office/drawing/2014/main" id="{C351D3CC-AE5F-0849-B9C2-5662F7C140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6450" y="2435225"/>
            <a:ext cx="20256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800"/>
              <a:t>Zielreiz abwesend</a:t>
            </a:r>
          </a:p>
        </p:txBody>
      </p:sp>
      <p:sp>
        <p:nvSpPr>
          <p:cNvPr id="76808" name="Text Box 9">
            <a:extLst>
              <a:ext uri="{FF2B5EF4-FFF2-40B4-BE49-F238E27FC236}">
                <a16:creationId xmlns:a16="http://schemas.microsoft.com/office/drawing/2014/main" id="{9AC2E963-CB44-2145-AA02-90DE001E57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00513" y="3576638"/>
            <a:ext cx="20256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de-DE" altLang="de-DE" sz="1800"/>
              <a:t>Zielreiz anwesend</a:t>
            </a:r>
          </a:p>
        </p:txBody>
      </p:sp>
      <p:sp>
        <p:nvSpPr>
          <p:cNvPr id="27658" name="Text Box 10">
            <a:extLst>
              <a:ext uri="{FF2B5EF4-FFF2-40B4-BE49-F238E27FC236}">
                <a16:creationId xmlns:a16="http://schemas.microsoft.com/office/drawing/2014/main" id="{C864BF67-5D99-324B-9B55-5E85D761C0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46238" y="5465763"/>
            <a:ext cx="498085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0000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de-DE" altLang="de-DE" sz="2400" dirty="0"/>
              <a:t>serielle, selbstterminierende Suche</a:t>
            </a:r>
          </a:p>
          <a:p>
            <a:pPr>
              <a:spcBef>
                <a:spcPct val="0"/>
              </a:spcBef>
              <a:buClrTx/>
              <a:buSzTx/>
              <a:buFont typeface="Wingdings" pitchFamily="2" charset="2"/>
              <a:buChar char="Ø"/>
            </a:pPr>
            <a:endParaRPr lang="de-DE" altLang="de-DE" sz="2400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118"/>
    </mc:Choice>
    <mc:Fallback xmlns="">
      <p:transition spd="slow" advTm="941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8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2">
            <a:extLst>
              <a:ext uri="{FF2B5EF4-FFF2-40B4-BE49-F238E27FC236}">
                <a16:creationId xmlns:a16="http://schemas.microsoft.com/office/drawing/2014/main" id="{14A42A2E-49E0-0A42-9D81-8B32D84E40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>
                <a:ea typeface="ＭＳ Ｐゴシック" panose="020B0600070205080204" pitchFamily="34" charset="-128"/>
              </a:rPr>
              <a:t>Visuelle Suche</a:t>
            </a:r>
          </a:p>
        </p:txBody>
      </p:sp>
      <p:sp>
        <p:nvSpPr>
          <p:cNvPr id="79874" name="Rectangle 3">
            <a:extLst>
              <a:ext uri="{FF2B5EF4-FFF2-40B4-BE49-F238E27FC236}">
                <a16:creationId xmlns:a16="http://schemas.microsoft.com/office/drawing/2014/main" id="{740D1D34-B6DE-D748-80FD-5E0D2FD6B8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5950" y="1981200"/>
            <a:ext cx="3863975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de-DE" altLang="de-DE" sz="2400">
                <a:ea typeface="ＭＳ Ｐゴシック" panose="020B0600070205080204" pitchFamily="34" charset="-128"/>
              </a:rPr>
              <a:t>Merkmalsintegrations-theorie (Treisman)</a:t>
            </a:r>
          </a:p>
          <a:p>
            <a:pPr lvl="2">
              <a:lnSpc>
                <a:spcPct val="90000"/>
              </a:lnSpc>
            </a:pPr>
            <a:r>
              <a:rPr lang="de-DE" altLang="de-DE" sz="2000">
                <a:ea typeface="ＭＳ Ｐゴシック" panose="020B0600070205080204" pitchFamily="34" charset="-128"/>
              </a:rPr>
              <a:t>Entdeckung basaler visueller Merkmale geschieht präattentiv: parallele Suche</a:t>
            </a:r>
          </a:p>
          <a:p>
            <a:pPr lvl="2">
              <a:lnSpc>
                <a:spcPct val="90000"/>
              </a:lnSpc>
            </a:pPr>
            <a:r>
              <a:rPr lang="de-DE" altLang="de-DE" sz="2000">
                <a:ea typeface="ＭＳ Ｐゴシック" panose="020B0600070205080204" pitchFamily="34" charset="-128"/>
              </a:rPr>
              <a:t>Aufmerksamkeit wird für die Verknüpfung von Merkmalen benötigt: serielle Suche</a:t>
            </a:r>
          </a:p>
          <a:p>
            <a:pPr lvl="2">
              <a:lnSpc>
                <a:spcPct val="90000"/>
              </a:lnSpc>
            </a:pPr>
            <a:r>
              <a:rPr lang="de-DE" altLang="de-DE" sz="2000">
                <a:ea typeface="ＭＳ Ｐゴシック" panose="020B0600070205080204" pitchFamily="34" charset="-128"/>
              </a:rPr>
              <a:t>‚illusionäre</a:t>
            </a:r>
            <a:r>
              <a:rPr lang="ja-JP" altLang="de-DE" sz="2000">
                <a:ea typeface="ＭＳ Ｐゴシック" panose="020B0600070205080204" pitchFamily="34" charset="-128"/>
              </a:rPr>
              <a:t>‘</a:t>
            </a:r>
            <a:r>
              <a:rPr lang="de-DE" altLang="ja-JP" sz="2000">
                <a:ea typeface="ＭＳ Ｐゴシック" panose="020B0600070205080204" pitchFamily="34" charset="-128"/>
              </a:rPr>
              <a:t> Verknüpfungen</a:t>
            </a:r>
            <a:endParaRPr lang="de-DE" altLang="de-DE" sz="2000">
              <a:ea typeface="ＭＳ Ｐゴシック" panose="020B0600070205080204" pitchFamily="34" charset="-128"/>
            </a:endParaRPr>
          </a:p>
        </p:txBody>
      </p:sp>
      <p:pic>
        <p:nvPicPr>
          <p:cNvPr id="79875" name="Picture 2">
            <a:extLst>
              <a:ext uri="{FF2B5EF4-FFF2-40B4-BE49-F238E27FC236}">
                <a16:creationId xmlns:a16="http://schemas.microsoft.com/office/drawing/2014/main" id="{BB6C3795-3539-0344-8968-1DD3DE110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0463" y="1641475"/>
            <a:ext cx="3200400" cy="4265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9059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172"/>
    </mc:Choice>
    <mc:Fallback xmlns="">
      <p:transition spd="slow" advTm="239172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2">
            <a:extLst>
              <a:ext uri="{FF2B5EF4-FFF2-40B4-BE49-F238E27FC236}">
                <a16:creationId xmlns:a16="http://schemas.microsoft.com/office/drawing/2014/main" id="{962A993C-4E6B-BC4B-8CEF-E5CD08DDCB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>
                <a:ea typeface="ＭＳ Ｐゴシック" panose="020B0600070205080204" pitchFamily="34" charset="-128"/>
              </a:rPr>
              <a:t>Visuelle Suche</a:t>
            </a:r>
          </a:p>
        </p:txBody>
      </p:sp>
      <p:sp>
        <p:nvSpPr>
          <p:cNvPr id="78850" name="Rectangle 3">
            <a:extLst>
              <a:ext uri="{FF2B5EF4-FFF2-40B4-BE49-F238E27FC236}">
                <a16:creationId xmlns:a16="http://schemas.microsoft.com/office/drawing/2014/main" id="{B900D93A-BD38-2F48-ADFF-587E6A46B4B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altLang="de-DE">
                <a:ea typeface="ＭＳ Ｐゴシック" panose="020B0600070205080204" pitchFamily="34" charset="-128"/>
              </a:rPr>
              <a:t>Basisparadigma:</a:t>
            </a:r>
          </a:p>
          <a:p>
            <a:pPr lvl="1"/>
            <a:r>
              <a:rPr lang="de-DE" altLang="de-DE">
                <a:ea typeface="ＭＳ Ｐゴシック" panose="020B0600070205080204" pitchFamily="34" charset="-128"/>
              </a:rPr>
              <a:t>Zielreiz (target)</a:t>
            </a:r>
          </a:p>
          <a:p>
            <a:pPr lvl="1"/>
            <a:r>
              <a:rPr lang="de-DE" altLang="de-DE">
                <a:ea typeface="ＭＳ Ｐゴシック" panose="020B0600070205080204" pitchFamily="34" charset="-128"/>
              </a:rPr>
              <a:t>Ablenker (distractors)</a:t>
            </a:r>
          </a:p>
          <a:p>
            <a:pPr lvl="1"/>
            <a:r>
              <a:rPr lang="de-DE" altLang="de-DE">
                <a:ea typeface="ＭＳ Ｐゴシック" panose="020B0600070205080204" pitchFamily="34" charset="-128"/>
              </a:rPr>
              <a:t>Displaygröße (set size)</a:t>
            </a:r>
          </a:p>
          <a:p>
            <a:pPr lvl="1"/>
            <a:r>
              <a:rPr lang="de-DE" altLang="de-DE">
                <a:ea typeface="ＭＳ Ｐゴシック" panose="020B0600070205080204" pitchFamily="34" charset="-128"/>
              </a:rPr>
              <a:t>50% Zielreiz anwesend</a:t>
            </a:r>
          </a:p>
          <a:p>
            <a:pPr lvl="1"/>
            <a:r>
              <a:rPr lang="de-DE" altLang="de-DE">
                <a:ea typeface="ＭＳ Ｐゴシック" panose="020B0600070205080204" pitchFamily="34" charset="-128"/>
              </a:rPr>
              <a:t>Abhängige Variable: Reaktionszeit / Fehler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71"/>
    </mc:Choice>
    <mc:Fallback xmlns="">
      <p:transition spd="slow" advTm="6607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2">
            <a:extLst>
              <a:ext uri="{FF2B5EF4-FFF2-40B4-BE49-F238E27FC236}">
                <a16:creationId xmlns:a16="http://schemas.microsoft.com/office/drawing/2014/main" id="{9F6C9E9F-763F-1F47-A5E3-3B88C2DEEF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5950" y="718311"/>
            <a:ext cx="7920038" cy="492443"/>
          </a:xfrm>
        </p:spPr>
        <p:txBody>
          <a:bodyPr lIns="0" tIns="0" rIns="0" bIns="0">
            <a:spAutoFit/>
          </a:bodyPr>
          <a:lstStyle/>
          <a:p>
            <a:pPr defTabSz="449263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de-DE" altLang="de-DE" dirty="0">
                <a:ea typeface="ＭＳ Ｐゴシック" panose="020B0600070205080204" pitchFamily="34" charset="-128"/>
              </a:rPr>
              <a:t>Inhalte</a:t>
            </a:r>
            <a:endParaRPr lang="en-GB" altLang="de-DE" dirty="0">
              <a:ea typeface="ＭＳ Ｐゴシック" panose="020B0600070205080204" pitchFamily="34" charset="-128"/>
            </a:endParaRPr>
          </a:p>
        </p:txBody>
      </p:sp>
      <p:sp>
        <p:nvSpPr>
          <p:cNvPr id="71682" name="Rectangle 3">
            <a:extLst>
              <a:ext uri="{FF2B5EF4-FFF2-40B4-BE49-F238E27FC236}">
                <a16:creationId xmlns:a16="http://schemas.microsoft.com/office/drawing/2014/main" id="{A1714DCC-2C77-264C-B892-49CFA1FB6A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91820" y="1729740"/>
            <a:ext cx="7944168" cy="1588127"/>
          </a:xfrm>
        </p:spPr>
        <p:txBody>
          <a:bodyPr wrap="square" lIns="0" tIns="0" rIns="0" bIns="0">
            <a:spAutoFit/>
          </a:bodyPr>
          <a:lstStyle/>
          <a:p>
            <a:pPr marL="107950" indent="0" defTabSz="449263"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en-GB" altLang="de-DE" dirty="0" err="1">
                <a:ea typeface="ＭＳ Ｐゴシック" panose="020B0600070205080204" pitchFamily="34" charset="-128"/>
              </a:rPr>
              <a:t>Organisatorisches</a:t>
            </a:r>
            <a:r>
              <a:rPr lang="en-GB" altLang="de-DE" dirty="0">
                <a:ea typeface="ＭＳ Ｐゴシック" panose="020B0600070205080204" pitchFamily="34" charset="-128"/>
              </a:rPr>
              <a:t>:</a:t>
            </a:r>
          </a:p>
          <a:p>
            <a:pPr marL="107950" indent="0" defTabSz="449263"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en-GB" altLang="de-DE" dirty="0">
              <a:ea typeface="ＭＳ Ｐゴシック" panose="020B0600070205080204" pitchFamily="34" charset="-128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de-DE" altLang="de-DE" sz="2400" dirty="0">
                <a:ea typeface="ＭＳ Ｐゴシック" panose="020B0600070205080204" pitchFamily="34" charset="-128"/>
              </a:rPr>
              <a:t>	Prüfungsinhalte (VL):</a:t>
            </a:r>
            <a:endParaRPr lang="de-DE" altLang="de-DE" sz="2000" dirty="0">
              <a:ea typeface="ＭＳ Ｐゴシック" panose="020B0600070205080204" pitchFamily="34" charset="-128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de-DE" altLang="de-DE" sz="2000" dirty="0">
              <a:ea typeface="ＭＳ Ｐゴシック" panose="020B0600070205080204" pitchFamily="34" charset="-128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C0306C0-C020-0E48-A6B7-651BD11E2C24}"/>
              </a:ext>
            </a:extLst>
          </p:cNvPr>
          <p:cNvSpPr/>
          <p:nvPr/>
        </p:nvSpPr>
        <p:spPr bwMode="auto">
          <a:xfrm>
            <a:off x="3966210" y="3317867"/>
            <a:ext cx="2160000" cy="2160000"/>
          </a:xfrm>
          <a:prstGeom prst="ellipse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0000"/>
              </a:highlight>
              <a:latin typeface="Arial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9A5F363-311B-8647-9962-D0503665E9B5}"/>
              </a:ext>
            </a:extLst>
          </p:cNvPr>
          <p:cNvSpPr/>
          <p:nvPr/>
        </p:nvSpPr>
        <p:spPr bwMode="auto">
          <a:xfrm>
            <a:off x="4175760" y="3076388"/>
            <a:ext cx="2945130" cy="2761337"/>
          </a:xfrm>
          <a:prstGeom prst="ellipse">
            <a:avLst/>
          </a:prstGeom>
          <a:noFill/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9704AA5-75F8-D549-8853-902C29EBEA39}"/>
              </a:ext>
            </a:extLst>
          </p:cNvPr>
          <p:cNvSpPr txBox="1"/>
          <p:nvPr/>
        </p:nvSpPr>
        <p:spPr>
          <a:xfrm>
            <a:off x="4311015" y="4074701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dirty="0">
                <a:solidFill>
                  <a:srgbClr val="FF0000"/>
                </a:solidFill>
              </a:rPr>
              <a:t>Pollmann-Buch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4B843DB-840C-3D4E-ACDA-E5E2546A3E74}"/>
              </a:ext>
            </a:extLst>
          </p:cNvPr>
          <p:cNvSpPr txBox="1"/>
          <p:nvPr/>
        </p:nvSpPr>
        <p:spPr>
          <a:xfrm>
            <a:off x="5046210" y="265075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800" dirty="0">
                <a:solidFill>
                  <a:schemeClr val="accent2"/>
                </a:solidFill>
              </a:rPr>
              <a:t>VL-Folien</a:t>
            </a:r>
          </a:p>
        </p:txBody>
      </p:sp>
      <p:sp>
        <p:nvSpPr>
          <p:cNvPr id="8" name="Freihandform 7">
            <a:extLst>
              <a:ext uri="{FF2B5EF4-FFF2-40B4-BE49-F238E27FC236}">
                <a16:creationId xmlns:a16="http://schemas.microsoft.com/office/drawing/2014/main" id="{AE8F5FAC-6148-E34D-97C0-47EF6E8D2ADD}"/>
              </a:ext>
            </a:extLst>
          </p:cNvPr>
          <p:cNvSpPr/>
          <p:nvPr/>
        </p:nvSpPr>
        <p:spPr bwMode="auto">
          <a:xfrm>
            <a:off x="4526280" y="3086100"/>
            <a:ext cx="2594610" cy="2743200"/>
          </a:xfrm>
          <a:custGeom>
            <a:avLst/>
            <a:gdLst>
              <a:gd name="connsiteX0" fmla="*/ 308610 w 2594610"/>
              <a:gd name="connsiteY0" fmla="*/ 228600 h 2743200"/>
              <a:gd name="connsiteX1" fmla="*/ 594360 w 2594610"/>
              <a:gd name="connsiteY1" fmla="*/ 68580 h 2743200"/>
              <a:gd name="connsiteX2" fmla="*/ 902970 w 2594610"/>
              <a:gd name="connsiteY2" fmla="*/ 11430 h 2743200"/>
              <a:gd name="connsiteX3" fmla="*/ 1314450 w 2594610"/>
              <a:gd name="connsiteY3" fmla="*/ 0 h 2743200"/>
              <a:gd name="connsiteX4" fmla="*/ 1657350 w 2594610"/>
              <a:gd name="connsiteY4" fmla="*/ 91440 h 2743200"/>
              <a:gd name="connsiteX5" fmla="*/ 1954530 w 2594610"/>
              <a:gd name="connsiteY5" fmla="*/ 240030 h 2743200"/>
              <a:gd name="connsiteX6" fmla="*/ 2205990 w 2594610"/>
              <a:gd name="connsiteY6" fmla="*/ 434340 h 2743200"/>
              <a:gd name="connsiteX7" fmla="*/ 2423160 w 2594610"/>
              <a:gd name="connsiteY7" fmla="*/ 708660 h 2743200"/>
              <a:gd name="connsiteX8" fmla="*/ 2537460 w 2594610"/>
              <a:gd name="connsiteY8" fmla="*/ 1005840 h 2743200"/>
              <a:gd name="connsiteX9" fmla="*/ 2594610 w 2594610"/>
              <a:gd name="connsiteY9" fmla="*/ 1360170 h 2743200"/>
              <a:gd name="connsiteX10" fmla="*/ 2526030 w 2594610"/>
              <a:gd name="connsiteY10" fmla="*/ 1794510 h 2743200"/>
              <a:gd name="connsiteX11" fmla="*/ 2354580 w 2594610"/>
              <a:gd name="connsiteY11" fmla="*/ 2137410 h 2743200"/>
              <a:gd name="connsiteX12" fmla="*/ 2080260 w 2594610"/>
              <a:gd name="connsiteY12" fmla="*/ 2400300 h 2743200"/>
              <a:gd name="connsiteX13" fmla="*/ 1771650 w 2594610"/>
              <a:gd name="connsiteY13" fmla="*/ 2606040 h 2743200"/>
              <a:gd name="connsiteX14" fmla="*/ 1325880 w 2594610"/>
              <a:gd name="connsiteY14" fmla="*/ 2743200 h 2743200"/>
              <a:gd name="connsiteX15" fmla="*/ 868680 w 2594610"/>
              <a:gd name="connsiteY15" fmla="*/ 2731770 h 2743200"/>
              <a:gd name="connsiteX16" fmla="*/ 514350 w 2594610"/>
              <a:gd name="connsiteY16" fmla="*/ 2617470 h 2743200"/>
              <a:gd name="connsiteX17" fmla="*/ 205740 w 2594610"/>
              <a:gd name="connsiteY17" fmla="*/ 2446020 h 2743200"/>
              <a:gd name="connsiteX18" fmla="*/ 0 w 2594610"/>
              <a:gd name="connsiteY18" fmla="*/ 2274570 h 2743200"/>
              <a:gd name="connsiteX19" fmla="*/ 320040 w 2594610"/>
              <a:gd name="connsiteY19" fmla="*/ 2354580 h 2743200"/>
              <a:gd name="connsiteX20" fmla="*/ 594360 w 2594610"/>
              <a:gd name="connsiteY20" fmla="*/ 2388870 h 2743200"/>
              <a:gd name="connsiteX21" fmla="*/ 788670 w 2594610"/>
              <a:gd name="connsiteY21" fmla="*/ 2354580 h 2743200"/>
              <a:gd name="connsiteX22" fmla="*/ 1028700 w 2594610"/>
              <a:gd name="connsiteY22" fmla="*/ 2251710 h 2743200"/>
              <a:gd name="connsiteX23" fmla="*/ 1211580 w 2594610"/>
              <a:gd name="connsiteY23" fmla="*/ 2137410 h 2743200"/>
              <a:gd name="connsiteX24" fmla="*/ 1405890 w 2594610"/>
              <a:gd name="connsiteY24" fmla="*/ 1920240 h 2743200"/>
              <a:gd name="connsiteX25" fmla="*/ 1520190 w 2594610"/>
              <a:gd name="connsiteY25" fmla="*/ 1703070 h 2743200"/>
              <a:gd name="connsiteX26" fmla="*/ 1588770 w 2594610"/>
              <a:gd name="connsiteY26" fmla="*/ 1428750 h 2743200"/>
              <a:gd name="connsiteX27" fmla="*/ 1588770 w 2594610"/>
              <a:gd name="connsiteY27" fmla="*/ 1154430 h 2743200"/>
              <a:gd name="connsiteX28" fmla="*/ 1497330 w 2594610"/>
              <a:gd name="connsiteY28" fmla="*/ 822960 h 2743200"/>
              <a:gd name="connsiteX29" fmla="*/ 1291590 w 2594610"/>
              <a:gd name="connsiteY29" fmla="*/ 548640 h 2743200"/>
              <a:gd name="connsiteX30" fmla="*/ 1017270 w 2594610"/>
              <a:gd name="connsiteY30" fmla="*/ 331470 h 2743200"/>
              <a:gd name="connsiteX31" fmla="*/ 651510 w 2594610"/>
              <a:gd name="connsiteY31" fmla="*/ 217170 h 2743200"/>
              <a:gd name="connsiteX32" fmla="*/ 308610 w 2594610"/>
              <a:gd name="connsiteY32" fmla="*/ 2286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594610" h="2743200">
                <a:moveTo>
                  <a:pt x="308610" y="228600"/>
                </a:moveTo>
                <a:lnTo>
                  <a:pt x="594360" y="68580"/>
                </a:lnTo>
                <a:lnTo>
                  <a:pt x="902970" y="11430"/>
                </a:lnTo>
                <a:lnTo>
                  <a:pt x="1314450" y="0"/>
                </a:lnTo>
                <a:lnTo>
                  <a:pt x="1657350" y="91440"/>
                </a:lnTo>
                <a:lnTo>
                  <a:pt x="1954530" y="240030"/>
                </a:lnTo>
                <a:lnTo>
                  <a:pt x="2205990" y="434340"/>
                </a:lnTo>
                <a:lnTo>
                  <a:pt x="2423160" y="708660"/>
                </a:lnTo>
                <a:lnTo>
                  <a:pt x="2537460" y="1005840"/>
                </a:lnTo>
                <a:lnTo>
                  <a:pt x="2594610" y="1360170"/>
                </a:lnTo>
                <a:lnTo>
                  <a:pt x="2526030" y="1794510"/>
                </a:lnTo>
                <a:lnTo>
                  <a:pt x="2354580" y="2137410"/>
                </a:lnTo>
                <a:lnTo>
                  <a:pt x="2080260" y="2400300"/>
                </a:lnTo>
                <a:lnTo>
                  <a:pt x="1771650" y="2606040"/>
                </a:lnTo>
                <a:lnTo>
                  <a:pt x="1325880" y="2743200"/>
                </a:lnTo>
                <a:lnTo>
                  <a:pt x="868680" y="2731770"/>
                </a:lnTo>
                <a:lnTo>
                  <a:pt x="514350" y="2617470"/>
                </a:lnTo>
                <a:lnTo>
                  <a:pt x="205740" y="2446020"/>
                </a:lnTo>
                <a:lnTo>
                  <a:pt x="0" y="2274570"/>
                </a:lnTo>
                <a:lnTo>
                  <a:pt x="320040" y="2354580"/>
                </a:lnTo>
                <a:lnTo>
                  <a:pt x="594360" y="2388870"/>
                </a:lnTo>
                <a:lnTo>
                  <a:pt x="788670" y="2354580"/>
                </a:lnTo>
                <a:lnTo>
                  <a:pt x="1028700" y="2251710"/>
                </a:lnTo>
                <a:lnTo>
                  <a:pt x="1211580" y="2137410"/>
                </a:lnTo>
                <a:lnTo>
                  <a:pt x="1405890" y="1920240"/>
                </a:lnTo>
                <a:lnTo>
                  <a:pt x="1520190" y="1703070"/>
                </a:lnTo>
                <a:lnTo>
                  <a:pt x="1588770" y="1428750"/>
                </a:lnTo>
                <a:lnTo>
                  <a:pt x="1588770" y="1154430"/>
                </a:lnTo>
                <a:lnTo>
                  <a:pt x="1497330" y="822960"/>
                </a:lnTo>
                <a:lnTo>
                  <a:pt x="1291590" y="548640"/>
                </a:lnTo>
                <a:lnTo>
                  <a:pt x="1017270" y="331470"/>
                </a:lnTo>
                <a:lnTo>
                  <a:pt x="651510" y="217170"/>
                </a:lnTo>
                <a:lnTo>
                  <a:pt x="308610" y="228600"/>
                </a:lnTo>
                <a:close/>
              </a:path>
            </a:pathLst>
          </a:custGeom>
          <a:solidFill>
            <a:schemeClr val="tx1">
              <a:alpha val="3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Freihandform 9">
            <a:extLst>
              <a:ext uri="{FF2B5EF4-FFF2-40B4-BE49-F238E27FC236}">
                <a16:creationId xmlns:a16="http://schemas.microsoft.com/office/drawing/2014/main" id="{608E0D96-4AFC-CF46-9803-B69EA3837486}"/>
              </a:ext>
            </a:extLst>
          </p:cNvPr>
          <p:cNvSpPr/>
          <p:nvPr/>
        </p:nvSpPr>
        <p:spPr bwMode="auto">
          <a:xfrm>
            <a:off x="3977640" y="3337560"/>
            <a:ext cx="800100" cy="1988820"/>
          </a:xfrm>
          <a:custGeom>
            <a:avLst/>
            <a:gdLst>
              <a:gd name="connsiteX0" fmla="*/ 800100 w 800100"/>
              <a:gd name="connsiteY0" fmla="*/ 0 h 1988820"/>
              <a:gd name="connsiteX1" fmla="*/ 502920 w 800100"/>
              <a:gd name="connsiteY1" fmla="*/ 114300 h 1988820"/>
              <a:gd name="connsiteX2" fmla="*/ 297180 w 800100"/>
              <a:gd name="connsiteY2" fmla="*/ 285750 h 1988820"/>
              <a:gd name="connsiteX3" fmla="*/ 114300 w 800100"/>
              <a:gd name="connsiteY3" fmla="*/ 514350 h 1988820"/>
              <a:gd name="connsiteX4" fmla="*/ 34290 w 800100"/>
              <a:gd name="connsiteY4" fmla="*/ 754380 h 1988820"/>
              <a:gd name="connsiteX5" fmla="*/ 0 w 800100"/>
              <a:gd name="connsiteY5" fmla="*/ 1005840 h 1988820"/>
              <a:gd name="connsiteX6" fmla="*/ 0 w 800100"/>
              <a:gd name="connsiteY6" fmla="*/ 1268730 h 1988820"/>
              <a:gd name="connsiteX7" fmla="*/ 80010 w 800100"/>
              <a:gd name="connsiteY7" fmla="*/ 1463040 h 1988820"/>
              <a:gd name="connsiteX8" fmla="*/ 137160 w 800100"/>
              <a:gd name="connsiteY8" fmla="*/ 1623060 h 1988820"/>
              <a:gd name="connsiteX9" fmla="*/ 285750 w 800100"/>
              <a:gd name="connsiteY9" fmla="*/ 1794510 h 1988820"/>
              <a:gd name="connsiteX10" fmla="*/ 400050 w 800100"/>
              <a:gd name="connsiteY10" fmla="*/ 1920240 h 1988820"/>
              <a:gd name="connsiteX11" fmla="*/ 525780 w 800100"/>
              <a:gd name="connsiteY11" fmla="*/ 1988820 h 1988820"/>
              <a:gd name="connsiteX12" fmla="*/ 365760 w 800100"/>
              <a:gd name="connsiteY12" fmla="*/ 1771650 h 1988820"/>
              <a:gd name="connsiteX13" fmla="*/ 262890 w 800100"/>
              <a:gd name="connsiteY13" fmla="*/ 1554480 h 1988820"/>
              <a:gd name="connsiteX14" fmla="*/ 194310 w 800100"/>
              <a:gd name="connsiteY14" fmla="*/ 1325880 h 1988820"/>
              <a:gd name="connsiteX15" fmla="*/ 182880 w 800100"/>
              <a:gd name="connsiteY15" fmla="*/ 1017270 h 1988820"/>
              <a:gd name="connsiteX16" fmla="*/ 240030 w 800100"/>
              <a:gd name="connsiteY16" fmla="*/ 708660 h 1988820"/>
              <a:gd name="connsiteX17" fmla="*/ 342900 w 800100"/>
              <a:gd name="connsiteY17" fmla="*/ 491490 h 1988820"/>
              <a:gd name="connsiteX18" fmla="*/ 480060 w 800100"/>
              <a:gd name="connsiteY18" fmla="*/ 297180 h 1988820"/>
              <a:gd name="connsiteX19" fmla="*/ 640080 w 800100"/>
              <a:gd name="connsiteY19" fmla="*/ 102870 h 1988820"/>
              <a:gd name="connsiteX20" fmla="*/ 800100 w 800100"/>
              <a:gd name="connsiteY20" fmla="*/ 0 h 1988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00100" h="1988820">
                <a:moveTo>
                  <a:pt x="800100" y="0"/>
                </a:moveTo>
                <a:lnTo>
                  <a:pt x="502920" y="114300"/>
                </a:lnTo>
                <a:lnTo>
                  <a:pt x="297180" y="285750"/>
                </a:lnTo>
                <a:lnTo>
                  <a:pt x="114300" y="514350"/>
                </a:lnTo>
                <a:lnTo>
                  <a:pt x="34290" y="754380"/>
                </a:lnTo>
                <a:lnTo>
                  <a:pt x="0" y="1005840"/>
                </a:lnTo>
                <a:lnTo>
                  <a:pt x="0" y="1268730"/>
                </a:lnTo>
                <a:lnTo>
                  <a:pt x="80010" y="1463040"/>
                </a:lnTo>
                <a:lnTo>
                  <a:pt x="137160" y="1623060"/>
                </a:lnTo>
                <a:lnTo>
                  <a:pt x="285750" y="1794510"/>
                </a:lnTo>
                <a:lnTo>
                  <a:pt x="400050" y="1920240"/>
                </a:lnTo>
                <a:lnTo>
                  <a:pt x="525780" y="1988820"/>
                </a:lnTo>
                <a:lnTo>
                  <a:pt x="365760" y="1771650"/>
                </a:lnTo>
                <a:lnTo>
                  <a:pt x="262890" y="1554480"/>
                </a:lnTo>
                <a:lnTo>
                  <a:pt x="194310" y="1325880"/>
                </a:lnTo>
                <a:lnTo>
                  <a:pt x="182880" y="1017270"/>
                </a:lnTo>
                <a:lnTo>
                  <a:pt x="240030" y="708660"/>
                </a:lnTo>
                <a:lnTo>
                  <a:pt x="342900" y="491490"/>
                </a:lnTo>
                <a:lnTo>
                  <a:pt x="480060" y="297180"/>
                </a:lnTo>
                <a:lnTo>
                  <a:pt x="640080" y="102870"/>
                </a:lnTo>
                <a:lnTo>
                  <a:pt x="800100" y="0"/>
                </a:lnTo>
                <a:close/>
              </a:path>
            </a:pathLst>
          </a:custGeom>
          <a:solidFill>
            <a:schemeClr val="tx1">
              <a:alpha val="3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Freihandform 10">
            <a:extLst>
              <a:ext uri="{FF2B5EF4-FFF2-40B4-BE49-F238E27FC236}">
                <a16:creationId xmlns:a16="http://schemas.microsoft.com/office/drawing/2014/main" id="{CB6AABC3-B89E-4948-A3F8-AA20D2D40A41}"/>
              </a:ext>
            </a:extLst>
          </p:cNvPr>
          <p:cNvSpPr/>
          <p:nvPr/>
        </p:nvSpPr>
        <p:spPr bwMode="auto">
          <a:xfrm>
            <a:off x="3977640" y="3086100"/>
            <a:ext cx="3154680" cy="2743200"/>
          </a:xfrm>
          <a:custGeom>
            <a:avLst/>
            <a:gdLst>
              <a:gd name="connsiteX0" fmla="*/ 811530 w 3154680"/>
              <a:gd name="connsiteY0" fmla="*/ 262890 h 2743200"/>
              <a:gd name="connsiteX1" fmla="*/ 502920 w 3154680"/>
              <a:gd name="connsiteY1" fmla="*/ 377190 h 2743200"/>
              <a:gd name="connsiteX2" fmla="*/ 251460 w 3154680"/>
              <a:gd name="connsiteY2" fmla="*/ 594360 h 2743200"/>
              <a:gd name="connsiteX3" fmla="*/ 80010 w 3154680"/>
              <a:gd name="connsiteY3" fmla="*/ 880110 h 2743200"/>
              <a:gd name="connsiteX4" fmla="*/ 0 w 3154680"/>
              <a:gd name="connsiteY4" fmla="*/ 1165860 h 2743200"/>
              <a:gd name="connsiteX5" fmla="*/ 11430 w 3154680"/>
              <a:gd name="connsiteY5" fmla="*/ 1474470 h 2743200"/>
              <a:gd name="connsiteX6" fmla="*/ 80010 w 3154680"/>
              <a:gd name="connsiteY6" fmla="*/ 1714500 h 2743200"/>
              <a:gd name="connsiteX7" fmla="*/ 160020 w 3154680"/>
              <a:gd name="connsiteY7" fmla="*/ 1908810 h 2743200"/>
              <a:gd name="connsiteX8" fmla="*/ 331470 w 3154680"/>
              <a:gd name="connsiteY8" fmla="*/ 2091690 h 2743200"/>
              <a:gd name="connsiteX9" fmla="*/ 514350 w 3154680"/>
              <a:gd name="connsiteY9" fmla="*/ 2240280 h 2743200"/>
              <a:gd name="connsiteX10" fmla="*/ 697230 w 3154680"/>
              <a:gd name="connsiteY10" fmla="*/ 2400300 h 2743200"/>
              <a:gd name="connsiteX11" fmla="*/ 914400 w 3154680"/>
              <a:gd name="connsiteY11" fmla="*/ 2560320 h 2743200"/>
              <a:gd name="connsiteX12" fmla="*/ 1177290 w 3154680"/>
              <a:gd name="connsiteY12" fmla="*/ 2686050 h 2743200"/>
              <a:gd name="connsiteX13" fmla="*/ 1520190 w 3154680"/>
              <a:gd name="connsiteY13" fmla="*/ 2743200 h 2743200"/>
              <a:gd name="connsiteX14" fmla="*/ 1828800 w 3154680"/>
              <a:gd name="connsiteY14" fmla="*/ 2743200 h 2743200"/>
              <a:gd name="connsiteX15" fmla="*/ 2137410 w 3154680"/>
              <a:gd name="connsiteY15" fmla="*/ 2686050 h 2743200"/>
              <a:gd name="connsiteX16" fmla="*/ 2377440 w 3154680"/>
              <a:gd name="connsiteY16" fmla="*/ 2583180 h 2743200"/>
              <a:gd name="connsiteX17" fmla="*/ 2571750 w 3154680"/>
              <a:gd name="connsiteY17" fmla="*/ 2480310 h 2743200"/>
              <a:gd name="connsiteX18" fmla="*/ 2743200 w 3154680"/>
              <a:gd name="connsiteY18" fmla="*/ 2320290 h 2743200"/>
              <a:gd name="connsiteX19" fmla="*/ 2948940 w 3154680"/>
              <a:gd name="connsiteY19" fmla="*/ 2091690 h 2743200"/>
              <a:gd name="connsiteX20" fmla="*/ 3063240 w 3154680"/>
              <a:gd name="connsiteY20" fmla="*/ 1863090 h 2743200"/>
              <a:gd name="connsiteX21" fmla="*/ 3143250 w 3154680"/>
              <a:gd name="connsiteY21" fmla="*/ 1543050 h 2743200"/>
              <a:gd name="connsiteX22" fmla="*/ 3154680 w 3154680"/>
              <a:gd name="connsiteY22" fmla="*/ 1223010 h 2743200"/>
              <a:gd name="connsiteX23" fmla="*/ 3074670 w 3154680"/>
              <a:gd name="connsiteY23" fmla="*/ 925830 h 2743200"/>
              <a:gd name="connsiteX24" fmla="*/ 2948940 w 3154680"/>
              <a:gd name="connsiteY24" fmla="*/ 662940 h 2743200"/>
              <a:gd name="connsiteX25" fmla="*/ 2754630 w 3154680"/>
              <a:gd name="connsiteY25" fmla="*/ 411480 h 2743200"/>
              <a:gd name="connsiteX26" fmla="*/ 2537460 w 3154680"/>
              <a:gd name="connsiteY26" fmla="*/ 251460 h 2743200"/>
              <a:gd name="connsiteX27" fmla="*/ 2263140 w 3154680"/>
              <a:gd name="connsiteY27" fmla="*/ 114300 h 2743200"/>
              <a:gd name="connsiteX28" fmla="*/ 2045970 w 3154680"/>
              <a:gd name="connsiteY28" fmla="*/ 34290 h 2743200"/>
              <a:gd name="connsiteX29" fmla="*/ 1805940 w 3154680"/>
              <a:gd name="connsiteY29" fmla="*/ 0 h 2743200"/>
              <a:gd name="connsiteX30" fmla="*/ 1623060 w 3154680"/>
              <a:gd name="connsiteY30" fmla="*/ 0 h 2743200"/>
              <a:gd name="connsiteX31" fmla="*/ 1394460 w 3154680"/>
              <a:gd name="connsiteY31" fmla="*/ 11430 h 2743200"/>
              <a:gd name="connsiteX32" fmla="*/ 1143000 w 3154680"/>
              <a:gd name="connsiteY32" fmla="*/ 80010 h 2743200"/>
              <a:gd name="connsiteX33" fmla="*/ 948690 w 3154680"/>
              <a:gd name="connsiteY33" fmla="*/ 148590 h 2743200"/>
              <a:gd name="connsiteX34" fmla="*/ 811530 w 3154680"/>
              <a:gd name="connsiteY34" fmla="*/ 26289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154680" h="2743200">
                <a:moveTo>
                  <a:pt x="811530" y="262890"/>
                </a:moveTo>
                <a:lnTo>
                  <a:pt x="502920" y="377190"/>
                </a:lnTo>
                <a:lnTo>
                  <a:pt x="251460" y="594360"/>
                </a:lnTo>
                <a:lnTo>
                  <a:pt x="80010" y="880110"/>
                </a:lnTo>
                <a:lnTo>
                  <a:pt x="0" y="1165860"/>
                </a:lnTo>
                <a:lnTo>
                  <a:pt x="11430" y="1474470"/>
                </a:lnTo>
                <a:lnTo>
                  <a:pt x="80010" y="1714500"/>
                </a:lnTo>
                <a:lnTo>
                  <a:pt x="160020" y="1908810"/>
                </a:lnTo>
                <a:lnTo>
                  <a:pt x="331470" y="2091690"/>
                </a:lnTo>
                <a:lnTo>
                  <a:pt x="514350" y="2240280"/>
                </a:lnTo>
                <a:lnTo>
                  <a:pt x="697230" y="2400300"/>
                </a:lnTo>
                <a:lnTo>
                  <a:pt x="914400" y="2560320"/>
                </a:lnTo>
                <a:lnTo>
                  <a:pt x="1177290" y="2686050"/>
                </a:lnTo>
                <a:lnTo>
                  <a:pt x="1520190" y="2743200"/>
                </a:lnTo>
                <a:lnTo>
                  <a:pt x="1828800" y="2743200"/>
                </a:lnTo>
                <a:lnTo>
                  <a:pt x="2137410" y="2686050"/>
                </a:lnTo>
                <a:lnTo>
                  <a:pt x="2377440" y="2583180"/>
                </a:lnTo>
                <a:lnTo>
                  <a:pt x="2571750" y="2480310"/>
                </a:lnTo>
                <a:lnTo>
                  <a:pt x="2743200" y="2320290"/>
                </a:lnTo>
                <a:lnTo>
                  <a:pt x="2948940" y="2091690"/>
                </a:lnTo>
                <a:lnTo>
                  <a:pt x="3063240" y="1863090"/>
                </a:lnTo>
                <a:lnTo>
                  <a:pt x="3143250" y="1543050"/>
                </a:lnTo>
                <a:lnTo>
                  <a:pt x="3154680" y="1223010"/>
                </a:lnTo>
                <a:lnTo>
                  <a:pt x="3074670" y="925830"/>
                </a:lnTo>
                <a:lnTo>
                  <a:pt x="2948940" y="662940"/>
                </a:lnTo>
                <a:lnTo>
                  <a:pt x="2754630" y="411480"/>
                </a:lnTo>
                <a:lnTo>
                  <a:pt x="2537460" y="251460"/>
                </a:lnTo>
                <a:lnTo>
                  <a:pt x="2263140" y="114300"/>
                </a:lnTo>
                <a:lnTo>
                  <a:pt x="2045970" y="34290"/>
                </a:lnTo>
                <a:lnTo>
                  <a:pt x="1805940" y="0"/>
                </a:lnTo>
                <a:lnTo>
                  <a:pt x="1623060" y="0"/>
                </a:lnTo>
                <a:lnTo>
                  <a:pt x="1394460" y="11430"/>
                </a:lnTo>
                <a:lnTo>
                  <a:pt x="1143000" y="80010"/>
                </a:lnTo>
                <a:lnTo>
                  <a:pt x="948690" y="148590"/>
                </a:lnTo>
                <a:lnTo>
                  <a:pt x="811530" y="262890"/>
                </a:lnTo>
                <a:close/>
              </a:path>
            </a:pathLst>
          </a:custGeom>
          <a:solidFill>
            <a:schemeClr val="tx1">
              <a:alpha val="3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3649218"/>
      </p:ext>
    </p:extLst>
  </p:cSld>
  <p:clrMapOvr>
    <a:masterClrMapping/>
  </p:clrMapOvr>
  <p:transition spd="med" advTm="466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3" grpId="0"/>
      <p:bldP spid="7" grpId="0"/>
      <p:bldP spid="8" grpId="0" animBg="1"/>
      <p:bldP spid="8" grpId="1" animBg="1"/>
      <p:bldP spid="10" grpId="0" animBg="1"/>
      <p:bldP spid="10" grpId="1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id="{98335046-B4EB-2F41-89D4-68CB83A66A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>
                <a:ea typeface="ＭＳ Ｐゴシック" panose="020B0600070205080204" pitchFamily="34" charset="-128"/>
              </a:rPr>
              <a:t>Allgemeine Psychologie?</a:t>
            </a:r>
          </a:p>
        </p:txBody>
      </p:sp>
      <p:sp>
        <p:nvSpPr>
          <p:cNvPr id="904195" name="Rectangle 3">
            <a:extLst>
              <a:ext uri="{FF2B5EF4-FFF2-40B4-BE49-F238E27FC236}">
                <a16:creationId xmlns:a16="http://schemas.microsoft.com/office/drawing/2014/main" id="{95A56317-F96F-C84D-9AC1-8EFEE4BA1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 altLang="de-DE" dirty="0">
              <a:ea typeface="ＭＳ Ｐゴシック" panose="020B0600070205080204" pitchFamily="34" charset="-128"/>
            </a:endParaRPr>
          </a:p>
          <a:p>
            <a:r>
              <a:rPr lang="de-DE" altLang="de-DE" dirty="0">
                <a:ea typeface="ＭＳ Ｐゴシック" panose="020B0600070205080204" pitchFamily="34" charset="-128"/>
              </a:rPr>
              <a:t>allgemeingültige Gesetzmäßigkeiten des Verhaltens und Erlebens …</a:t>
            </a:r>
          </a:p>
          <a:p>
            <a:endParaRPr lang="de-DE" altLang="de-DE" dirty="0">
              <a:ea typeface="ＭＳ Ｐゴシック" panose="020B0600070205080204" pitchFamily="34" charset="-128"/>
            </a:endParaRPr>
          </a:p>
          <a:p>
            <a:endParaRPr lang="de-DE" altLang="de-DE" dirty="0">
              <a:ea typeface="ＭＳ Ｐゴシック" panose="020B0600070205080204" pitchFamily="34" charset="-128"/>
            </a:endParaRPr>
          </a:p>
          <a:p>
            <a:r>
              <a:rPr lang="de-DE" altLang="de-DE" dirty="0">
                <a:ea typeface="ＭＳ Ｐゴシック" panose="020B0600070205080204" pitchFamily="34" charset="-128"/>
              </a:rPr>
              <a:t>… und deren neuronale Grundlagen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808"/>
    </mc:Choice>
    <mc:Fallback xmlns="">
      <p:transition spd="slow" advTm="121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2">
            <a:extLst>
              <a:ext uri="{FF2B5EF4-FFF2-40B4-BE49-F238E27FC236}">
                <a16:creationId xmlns:a16="http://schemas.microsoft.com/office/drawing/2014/main" id="{5974E37A-B018-1246-AB8E-C12B7164DC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>
                <a:ea typeface="ＭＳ Ｐゴシック" panose="020B0600070205080204" pitchFamily="34" charset="-128"/>
              </a:rPr>
              <a:t>Allgemeine Psychologie</a:t>
            </a:r>
          </a:p>
        </p:txBody>
      </p:sp>
      <p:sp>
        <p:nvSpPr>
          <p:cNvPr id="905219" name="Rectangle 3">
            <a:extLst>
              <a:ext uri="{FF2B5EF4-FFF2-40B4-BE49-F238E27FC236}">
                <a16:creationId xmlns:a16="http://schemas.microsoft.com/office/drawing/2014/main" id="{7EEA3E55-EECA-C145-B5D0-9203E122C8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altLang="de-DE">
                <a:ea typeface="ＭＳ Ｐゴシック" panose="020B0600070205080204" pitchFamily="34" charset="-128"/>
              </a:rPr>
              <a:t>allgemeingültige Gesetzmäßigkeiten des Verhaltens und Erlebens in den Bereichen …</a:t>
            </a:r>
          </a:p>
          <a:p>
            <a:pPr lvl="1"/>
            <a:r>
              <a:rPr lang="de-DE" altLang="de-DE">
                <a:ea typeface="ＭＳ Ｐゴシック" panose="020B0600070205080204" pitchFamily="34" charset="-128"/>
              </a:rPr>
              <a:t>I.1.	Wahrnehmung</a:t>
            </a:r>
          </a:p>
          <a:p>
            <a:pPr lvl="1"/>
            <a:r>
              <a:rPr lang="de-DE" altLang="de-DE">
                <a:ea typeface="ＭＳ Ｐゴシック" panose="020B0600070205080204" pitchFamily="34" charset="-128"/>
              </a:rPr>
              <a:t>I.2.	Kognition</a:t>
            </a:r>
          </a:p>
          <a:p>
            <a:pPr lvl="1"/>
            <a:r>
              <a:rPr lang="de-DE" altLang="de-DE">
                <a:ea typeface="ＭＳ Ｐゴシック" panose="020B0600070205080204" pitchFamily="34" charset="-128"/>
              </a:rPr>
              <a:t>II.1	Lernen und Gedächtnis</a:t>
            </a:r>
          </a:p>
          <a:p>
            <a:pPr lvl="1"/>
            <a:r>
              <a:rPr lang="de-DE" altLang="de-DE">
                <a:ea typeface="ＭＳ Ｐゴシック" panose="020B0600070205080204" pitchFamily="34" charset="-128"/>
              </a:rPr>
              <a:t>II.2.	Motivation und Emotion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37"/>
    </mc:Choice>
    <mc:Fallback xmlns="">
      <p:transition spd="slow" advTm="36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>
            <a:extLst>
              <a:ext uri="{FF2B5EF4-FFF2-40B4-BE49-F238E27FC236}">
                <a16:creationId xmlns:a16="http://schemas.microsoft.com/office/drawing/2014/main" id="{AACC2204-C660-0443-AEAC-E5D5B898A8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>
                <a:ea typeface="ＭＳ Ｐゴシック" panose="020B0600070205080204" pitchFamily="34" charset="-128"/>
              </a:rPr>
              <a:t>Wahrnehmung</a:t>
            </a:r>
          </a:p>
        </p:txBody>
      </p:sp>
      <p:sp>
        <p:nvSpPr>
          <p:cNvPr id="13314" name="Rectangle 3">
            <a:extLst>
              <a:ext uri="{FF2B5EF4-FFF2-40B4-BE49-F238E27FC236}">
                <a16:creationId xmlns:a16="http://schemas.microsoft.com/office/drawing/2014/main" id="{5A892E98-6961-8942-A08B-4719119AC8F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altLang="de-DE">
                <a:ea typeface="ＭＳ Ｐゴシック" panose="020B0600070205080204" pitchFamily="34" charset="-128"/>
              </a:rPr>
              <a:t>Untersuchungsebenen:</a:t>
            </a:r>
          </a:p>
          <a:p>
            <a:pPr lvl="1"/>
            <a:r>
              <a:rPr lang="de-DE" altLang="de-DE">
                <a:ea typeface="ＭＳ Ｐゴシック" panose="020B0600070205080204" pitchFamily="34" charset="-128"/>
              </a:rPr>
              <a:t>biologische Grundlagen</a:t>
            </a:r>
          </a:p>
          <a:p>
            <a:pPr lvl="2"/>
            <a:r>
              <a:rPr lang="de-DE" altLang="de-DE">
                <a:ea typeface="ＭＳ Ｐゴシック" panose="020B0600070205080204" pitchFamily="34" charset="-128"/>
              </a:rPr>
              <a:t>Anatomie</a:t>
            </a:r>
          </a:p>
          <a:p>
            <a:pPr lvl="2"/>
            <a:r>
              <a:rPr lang="de-DE" altLang="de-DE">
                <a:ea typeface="ＭＳ Ｐゴシック" panose="020B0600070205080204" pitchFamily="34" charset="-128"/>
              </a:rPr>
              <a:t>Physiologie</a:t>
            </a:r>
          </a:p>
          <a:p>
            <a:pPr lvl="1"/>
            <a:r>
              <a:rPr lang="de-DE" altLang="de-DE">
                <a:ea typeface="ＭＳ Ｐゴシック" panose="020B0600070205080204" pitchFamily="34" charset="-128"/>
              </a:rPr>
              <a:t>Beziehung zwischen Reiz und Empfindung</a:t>
            </a:r>
          </a:p>
          <a:p>
            <a:pPr lvl="2"/>
            <a:r>
              <a:rPr lang="de-DE" altLang="de-DE">
                <a:ea typeface="ＭＳ Ｐゴシック" panose="020B0600070205080204" pitchFamily="34" charset="-128"/>
              </a:rPr>
              <a:t>Psychophysik</a:t>
            </a:r>
          </a:p>
          <a:p>
            <a:pPr lvl="2"/>
            <a:r>
              <a:rPr lang="de-DE" altLang="de-DE">
                <a:ea typeface="ＭＳ Ｐゴシック" panose="020B0600070205080204" pitchFamily="34" charset="-128"/>
              </a:rPr>
              <a:t>Wahrnehmungspsychologie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362"/>
    </mc:Choice>
    <mc:Fallback xmlns="">
      <p:transition spd="slow" advTm="88362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|11.4|11.6|21.6|12.6|22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3|7.3|5.2|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3.9"/>
</p:tagLst>
</file>

<file path=ppt/theme/theme1.xml><?xml version="1.0" encoding="utf-8"?>
<a:theme xmlns:a="http://schemas.openxmlformats.org/drawingml/2006/main" name="standard">
  <a:themeElements>
    <a:clrScheme name="standard 8">
      <a:dk1>
        <a:srgbClr val="000000"/>
      </a:dk1>
      <a:lt1>
        <a:srgbClr val="EAEAEA"/>
      </a:lt1>
      <a:dk2>
        <a:srgbClr val="4128D6"/>
      </a:dk2>
      <a:lt2>
        <a:srgbClr val="919191"/>
      </a:lt2>
      <a:accent1>
        <a:srgbClr val="000000"/>
      </a:accent1>
      <a:accent2>
        <a:srgbClr val="00AE00"/>
      </a:accent2>
      <a:accent3>
        <a:srgbClr val="F3F3F3"/>
      </a:accent3>
      <a:accent4>
        <a:srgbClr val="000000"/>
      </a:accent4>
      <a:accent5>
        <a:srgbClr val="AAAAAA"/>
      </a:accent5>
      <a:accent6>
        <a:srgbClr val="009D00"/>
      </a:accent6>
      <a:hlink>
        <a:srgbClr val="FC0128"/>
      </a:hlink>
      <a:folHlink>
        <a:srgbClr val="CECECE"/>
      </a:folHlink>
    </a:clrScheme>
    <a:fontScheme name="standar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 8">
        <a:dk1>
          <a:srgbClr val="000000"/>
        </a:dk1>
        <a:lt1>
          <a:srgbClr val="EAEAEA"/>
        </a:lt1>
        <a:dk2>
          <a:srgbClr val="4128D6"/>
        </a:dk2>
        <a:lt2>
          <a:srgbClr val="919191"/>
        </a:lt2>
        <a:accent1>
          <a:srgbClr val="000000"/>
        </a:accent1>
        <a:accent2>
          <a:srgbClr val="00AE00"/>
        </a:accent2>
        <a:accent3>
          <a:srgbClr val="F3F3F3"/>
        </a:accent3>
        <a:accent4>
          <a:srgbClr val="000000"/>
        </a:accent4>
        <a:accent5>
          <a:srgbClr val="AAAAAA"/>
        </a:accent5>
        <a:accent6>
          <a:srgbClr val="009D00"/>
        </a:accent6>
        <a:hlink>
          <a:srgbClr val="FC0128"/>
        </a:hlink>
        <a:folHlink>
          <a:srgbClr val="CECEC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standard.ppt</Template>
  <TotalTime>0</TotalTime>
  <Pages>35</Pages>
  <Words>1047</Words>
  <Application>Microsoft Macintosh PowerPoint</Application>
  <PresentationFormat>Bildschirmpräsentation (4:3)</PresentationFormat>
  <Paragraphs>694</Paragraphs>
  <Slides>56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56</vt:i4>
      </vt:variant>
    </vt:vector>
  </HeadingPairs>
  <TitlesOfParts>
    <vt:vector size="61" baseType="lpstr">
      <vt:lpstr>Arial</vt:lpstr>
      <vt:lpstr>Calibri</vt:lpstr>
      <vt:lpstr>Tahoma</vt:lpstr>
      <vt:lpstr>Wingdings</vt:lpstr>
      <vt:lpstr>standard</vt:lpstr>
      <vt:lpstr>PowerPoint-Präsentation</vt:lpstr>
      <vt:lpstr>Allgemeine Psychologie I</vt:lpstr>
      <vt:lpstr>Seminar zur Vorlesung</vt:lpstr>
      <vt:lpstr>Prüfung</vt:lpstr>
      <vt:lpstr>Allgemeine Psychologie I: Wahrnehmung</vt:lpstr>
      <vt:lpstr>Inhalte</vt:lpstr>
      <vt:lpstr>Allgemeine Psychologie?</vt:lpstr>
      <vt:lpstr>Allgemeine Psychologie</vt:lpstr>
      <vt:lpstr>Wahrnehmung</vt:lpstr>
      <vt:lpstr>Untersuchungsmethoden</vt:lpstr>
      <vt:lpstr>Untersuchungsmethoden</vt:lpstr>
      <vt:lpstr>Untersuchungsmethoden</vt:lpstr>
      <vt:lpstr>PowerPoint-Präsentation</vt:lpstr>
      <vt:lpstr>PowerPoint-Präsentation</vt:lpstr>
      <vt:lpstr>Anatomie des Auges</vt:lpstr>
      <vt:lpstr>PowerPoint-Präsentation</vt:lpstr>
      <vt:lpstr>Blinder Fleck</vt:lpstr>
      <vt:lpstr>Blinder Fleck</vt:lpstr>
      <vt:lpstr>Retina</vt:lpstr>
      <vt:lpstr>Retina</vt:lpstr>
      <vt:lpstr>Retina</vt:lpstr>
      <vt:lpstr>Rezeptive Felder</vt:lpstr>
      <vt:lpstr>Rezeptive Felder</vt:lpstr>
      <vt:lpstr>Rezeptive Felder</vt:lpstr>
      <vt:lpstr>Sehstrahlung</vt:lpstr>
      <vt:lpstr>Visueller Kortex</vt:lpstr>
      <vt:lpstr>PowerPoint-Präsentation</vt:lpstr>
      <vt:lpstr>Visueller Kortex</vt:lpstr>
      <vt:lpstr>Visueller Kortex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Visuelle Suche</vt:lpstr>
      <vt:lpstr>Visuelle Suche</vt:lpstr>
      <vt:lpstr>Crowding</vt:lpstr>
      <vt:lpstr>Visuelle Suche</vt:lpstr>
      <vt:lpstr>Visuelle Suche</vt:lpstr>
      <vt:lpstr>Visuelle Suche</vt:lpstr>
      <vt:lpstr>PowerPoint-Präsentation</vt:lpstr>
      <vt:lpstr>PowerPoint-Präsentation</vt:lpstr>
      <vt:lpstr>PowerPoint-Präsentation</vt:lpstr>
      <vt:lpstr>Visuelle Suche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Visuelle Suche</vt:lpstr>
      <vt:lpstr>Visuelle Suche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Kein Folientitel</dc:title>
  <dc:creator>mpi-cns</dc:creator>
  <cp:lastModifiedBy>Microsoft Office User</cp:lastModifiedBy>
  <cp:revision>667</cp:revision>
  <cp:lastPrinted>1999-10-11T16:50:44Z</cp:lastPrinted>
  <dcterms:created xsi:type="dcterms:W3CDTF">2000-05-22T16:13:02Z</dcterms:created>
  <dcterms:modified xsi:type="dcterms:W3CDTF">2024-04-08T08:02:00Z</dcterms:modified>
</cp:coreProperties>
</file>

<file path=docProps/thumbnail.jpeg>
</file>